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008F38-9941-4D10-B48F-D7B9CD074AF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A12B5-79F4-45AD-9BB9-DF05560E881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in a Bottle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density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1"/>
            <a:ext cx="3886200" cy="5333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Ocean in a Bottle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3057384"/>
            <a:ext cx="3200400" cy="3800616"/>
          </a:xfrm>
        </p:spPr>
        <p:txBody>
          <a:bodyPr>
            <a:normAutofit fontScale="92500"/>
          </a:bodyPr>
          <a:lstStyle/>
          <a:p>
            <a:r>
              <a:rPr lang="en-US" sz="1900" b="1" u="sng" dirty="0"/>
              <a:t>Directions: </a:t>
            </a:r>
          </a:p>
          <a:p>
            <a:pPr marL="342900" indent="-342900">
              <a:buAutoNum type="arabicPeriod"/>
            </a:pPr>
            <a:r>
              <a:rPr lang="en-US" sz="1900" dirty="0"/>
              <a:t>Fill half of the bottle with rubbing alcohol. </a:t>
            </a:r>
          </a:p>
          <a:p>
            <a:pPr marL="342900" indent="-342900">
              <a:buAutoNum type="arabicPeriod"/>
            </a:pPr>
            <a:r>
              <a:rPr lang="en-US" sz="1900" dirty="0"/>
              <a:t>Put two to three drops of food coloring into the bottle and shake. </a:t>
            </a:r>
          </a:p>
          <a:p>
            <a:pPr marL="342900" indent="-342900">
              <a:buAutoNum type="arabicPeriod"/>
            </a:pPr>
            <a:r>
              <a:rPr lang="en-US" sz="1900" dirty="0"/>
              <a:t>Fill remainder of the bottle with mineral spirits. </a:t>
            </a:r>
          </a:p>
          <a:p>
            <a:pPr marL="342900" indent="-342900">
              <a:buAutoNum type="arabicPeriod"/>
            </a:pPr>
            <a:r>
              <a:rPr lang="en-US" sz="1900" dirty="0"/>
              <a:t>Put top on - Do not Shake.</a:t>
            </a:r>
          </a:p>
          <a:p>
            <a:pPr marL="342900" indent="-342900">
              <a:buAutoNum type="arabicPeriod"/>
            </a:pPr>
            <a:r>
              <a:rPr lang="en-US" sz="1900" dirty="0" smtClean="0"/>
              <a:t>Hold </a:t>
            </a:r>
            <a:r>
              <a:rPr lang="en-US" sz="1900" dirty="0"/>
              <a:t>bottle horizontally until clear, then raise and lower ends to create waves</a:t>
            </a:r>
            <a:r>
              <a:rPr lang="en-US" dirty="0"/>
              <a:t>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>
            <a:fillRect/>
          </a:stretch>
        </p:blipFill>
        <p:spPr/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80109" y="37093"/>
            <a:ext cx="3200400" cy="3800616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3"/>
              </a:buClr>
              <a:buSzPct val="95000"/>
              <a:buFontTx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309" y="228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What you will need: </a:t>
            </a:r>
          </a:p>
          <a:p>
            <a:r>
              <a:rPr lang="en-US" sz="2400" dirty="0" smtClean="0"/>
              <a:t>• rubbing alcohol </a:t>
            </a:r>
          </a:p>
          <a:p>
            <a:r>
              <a:rPr lang="en-US" sz="2400" dirty="0" smtClean="0"/>
              <a:t>• mineral spirits or turpentine</a:t>
            </a:r>
          </a:p>
          <a:p>
            <a:r>
              <a:rPr lang="en-US" sz="2400" dirty="0" smtClean="0"/>
              <a:t>• food coloring </a:t>
            </a:r>
          </a:p>
          <a:p>
            <a:r>
              <a:rPr lang="en-US" sz="2400" dirty="0" smtClean="0"/>
              <a:t>• water bottle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10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599"/>
            <a:ext cx="60960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1554</TotalTime>
  <Words>87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Ocean in a Bottle</vt:lpstr>
      <vt:lpstr>Ocean in a Bottle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in a Bottle</dc:title>
  <dc:creator>admin</dc:creator>
  <cp:lastModifiedBy>admin</cp:lastModifiedBy>
  <cp:revision>6</cp:revision>
  <dcterms:created xsi:type="dcterms:W3CDTF">2017-11-07T16:36:58Z</dcterms:created>
  <dcterms:modified xsi:type="dcterms:W3CDTF">2017-11-08T18:31:17Z</dcterms:modified>
</cp:coreProperties>
</file>