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7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5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3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4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0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4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3BAF9-3585-45F4-A707-BE89B7B14C2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A2C70-CDA1-45AC-A202-543419A405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41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7383"/>
            <a:ext cx="8663282" cy="5980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371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A3"/>
                </a:solidFill>
                <a:latin typeface="Calibri"/>
              </a:rPr>
              <a:t>North celestial pole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9927" y="3429000"/>
            <a:ext cx="181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A3"/>
                </a:solidFill>
                <a:latin typeface="Calibri"/>
              </a:rPr>
              <a:t>Celestial equator</a:t>
            </a:r>
          </a:p>
        </p:txBody>
      </p:sp>
    </p:spTree>
    <p:extLst>
      <p:ext uri="{BB962C8B-B14F-4D97-AF65-F5344CB8AC3E}">
        <p14:creationId xmlns:p14="http://schemas.microsoft.com/office/powerpoint/2010/main" val="2535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Is the north Star, Polaris, at the </a:t>
            </a:r>
            <a:r>
              <a:rPr lang="en-US" sz="2800" smtClean="0"/>
              <a:t>Zenith from </a:t>
            </a:r>
            <a:r>
              <a:rPr lang="en-US" sz="2800" dirty="0" smtClean="0"/>
              <a:t>our viewpoint in Gallup? Why or why not?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857521"/>
            <a:ext cx="5715000" cy="45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84400"/>
            <a:ext cx="7010400" cy="467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467" y="228600"/>
            <a:ext cx="9090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You are observing the sky at the equator, (this is a time-lapse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	 photo of what you see). </a:t>
            </a:r>
          </a:p>
          <a:p>
            <a:pPr marL="514350" indent="-514350">
              <a:buFontTx/>
              <a:buAutoNum type="arabicPeriod" startAt="2"/>
            </a:pPr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What part of the celestial sphere could you be looking 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 	at on the horizon?</a:t>
            </a:r>
          </a:p>
        </p:txBody>
      </p:sp>
      <p:sp>
        <p:nvSpPr>
          <p:cNvPr id="7" name="Left Arrow 6"/>
          <p:cNvSpPr/>
          <p:nvPr/>
        </p:nvSpPr>
        <p:spPr>
          <a:xfrm rot="13738919">
            <a:off x="3470268" y="5647360"/>
            <a:ext cx="1103823" cy="5997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400" y="-1524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You are observing the sky at the equator, (this is a time-lapse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	 photo of what you see). 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3. What part of the celestial sphere could you be looking at when you look at the zenith?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162800" cy="47752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2141485">
            <a:off x="3653970" y="3616403"/>
            <a:ext cx="1103823" cy="5997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605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304800"/>
            <a:ext cx="5390222" cy="449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29" y="3429000"/>
            <a:ext cx="4494571" cy="33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146" y="1477012"/>
            <a:ext cx="6451156" cy="4310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447800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You are observing the sky at the north pole, (this is a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 time-lapse photo of what you see). </a:t>
            </a:r>
          </a:p>
          <a:p>
            <a:endParaRPr lang="en-US" sz="2800" dirty="0">
              <a:solidFill>
                <a:srgbClr val="009DD9">
                  <a:lumMod val="75000"/>
                </a:srgbClr>
              </a:solidFill>
              <a:latin typeface="Calibri"/>
            </a:endParaRPr>
          </a:p>
          <a:p>
            <a:pPr marL="514350" indent="-514350">
              <a:buFontTx/>
              <a:buAutoNum type="arabicPeriod" startAt="4"/>
            </a:pPr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What part of the celestial sphere could you be looking 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      at on the horizon?</a:t>
            </a:r>
          </a:p>
        </p:txBody>
      </p:sp>
      <p:sp>
        <p:nvSpPr>
          <p:cNvPr id="4" name="Left Arrow 3"/>
          <p:cNvSpPr/>
          <p:nvPr/>
        </p:nvSpPr>
        <p:spPr>
          <a:xfrm rot="12141485">
            <a:off x="6092371" y="6070897"/>
            <a:ext cx="1103823" cy="5997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933" y="381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You are observing the sky at the north pole, (this is a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 time-lapse photo of what you see). 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5.  What part of the celestial sphere could you be looking </a:t>
            </a:r>
          </a:p>
          <a:p>
            <a:r>
              <a:rPr lang="en-US" sz="2800" dirty="0">
                <a:solidFill>
                  <a:srgbClr val="009DD9">
                    <a:lumMod val="75000"/>
                  </a:srgbClr>
                </a:solidFill>
                <a:latin typeface="Calibri"/>
              </a:rPr>
              <a:t> 	at when you look at the zenith?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60600"/>
            <a:ext cx="5397500" cy="4292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2141485">
            <a:off x="3425371" y="3997402"/>
            <a:ext cx="1103823" cy="5997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132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Questions and Answers</vt:lpstr>
      <vt:lpstr>1. Is the north Star, Polaris, at the Zenith from our viewpoint in Gallup? Why or why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Zenith and Horizon Group Activity</dc:title>
  <dc:creator>admin</dc:creator>
  <cp:lastModifiedBy>admin</cp:lastModifiedBy>
  <cp:revision>5</cp:revision>
  <dcterms:created xsi:type="dcterms:W3CDTF">2016-12-09T00:08:29Z</dcterms:created>
  <dcterms:modified xsi:type="dcterms:W3CDTF">2016-12-09T00:27:02Z</dcterms:modified>
</cp:coreProperties>
</file>