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8"/>
  </p:handoutMasterIdLst>
  <p:sldIdLst>
    <p:sldId id="291" r:id="rId2"/>
    <p:sldId id="29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8EE1B9-6B25-4F7B-A63C-98C180181274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9E92DA-67F3-4793-B885-75C12E0B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97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9534-C23D-4B45-9EA1-571F7F683C19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6653-86F8-4764-AFF0-C7077013AE8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9534-C23D-4B45-9EA1-571F7F683C19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6653-86F8-4764-AFF0-C7077013A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9534-C23D-4B45-9EA1-571F7F683C19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6653-86F8-4764-AFF0-C7077013A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9534-C23D-4B45-9EA1-571F7F683C19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6653-86F8-4764-AFF0-C7077013AE8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9534-C23D-4B45-9EA1-571F7F683C19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6653-86F8-4764-AFF0-C7077013A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9534-C23D-4B45-9EA1-571F7F683C19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6653-86F8-4764-AFF0-C7077013A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9534-C23D-4B45-9EA1-571F7F683C19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6653-86F8-4764-AFF0-C7077013A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9534-C23D-4B45-9EA1-571F7F683C19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6653-86F8-4764-AFF0-C7077013A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9534-C23D-4B45-9EA1-571F7F683C19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6653-86F8-4764-AFF0-C7077013A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9534-C23D-4B45-9EA1-571F7F683C19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6653-86F8-4764-AFF0-C7077013A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9534-C23D-4B45-9EA1-571F7F683C19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6653-86F8-4764-AFF0-C7077013A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5ED9534-C23D-4B45-9EA1-571F7F683C19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C876653-86F8-4764-AFF0-C7077013AE8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buzzfeed.com/daves4?language=en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 are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8915400" cy="2362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is scale distance?</a:t>
            </a:r>
          </a:p>
          <a:p>
            <a:r>
              <a:rPr lang="en-US" sz="3200" dirty="0" smtClean="0"/>
              <a:t>What is scale size?</a:t>
            </a:r>
          </a:p>
          <a:p>
            <a:r>
              <a:rPr lang="en-US" sz="3200" dirty="0" smtClean="0"/>
              <a:t>Why do we rarely see planets, stars, and moons to scale?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641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his right here is a comet. We just landed a probe on one of those bad boys. Here&amp;#39;s what one looks like compared with Los Angeles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5231"/>
            <a:ext cx="7772400" cy="577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59436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8. This right here is a comet. We just landed a probe on one of those bad boys. Here’s what one looks like compared with Los Angeles:</a:t>
            </a:r>
          </a:p>
        </p:txBody>
      </p:sp>
    </p:spTree>
    <p:extLst>
      <p:ext uri="{BB962C8B-B14F-4D97-AF65-F5344CB8AC3E}">
        <p14:creationId xmlns:p14="http://schemas.microsoft.com/office/powerpoint/2010/main" val="358564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ut that&amp;#39;s nothing compared to our sun. Just remember: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83"/>
          <a:stretch/>
        </p:blipFill>
        <p:spPr bwMode="auto">
          <a:xfrm>
            <a:off x="2038803" y="27493"/>
            <a:ext cx="7080076" cy="683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533400"/>
            <a:ext cx="236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9. But that’s nothing compared to our sun. Just remember:</a:t>
            </a:r>
          </a:p>
        </p:txBody>
      </p:sp>
    </p:spTree>
    <p:extLst>
      <p:ext uri="{BB962C8B-B14F-4D97-AF65-F5344CB8AC3E}">
        <p14:creationId xmlns:p14="http://schemas.microsoft.com/office/powerpoint/2010/main" val="108940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ere&amp;#39;s you from the moon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0" y="68436"/>
            <a:ext cx="9112180" cy="581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6172200"/>
            <a:ext cx="2904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10. Here’s you from the moon:</a:t>
            </a:r>
          </a:p>
        </p:txBody>
      </p:sp>
    </p:spTree>
    <p:extLst>
      <p:ext uri="{BB962C8B-B14F-4D97-AF65-F5344CB8AC3E}">
        <p14:creationId xmlns:p14="http://schemas.microsoft.com/office/powerpoint/2010/main" val="209385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ere&amp;#39;s you from Mars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999"/>
            <a:ext cx="9113855" cy="570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228600"/>
            <a:ext cx="2485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11. Here’s you from Mars:</a:t>
            </a:r>
          </a:p>
        </p:txBody>
      </p:sp>
    </p:spTree>
    <p:extLst>
      <p:ext uri="{BB962C8B-B14F-4D97-AF65-F5344CB8AC3E}">
        <p14:creationId xmlns:p14="http://schemas.microsoft.com/office/powerpoint/2010/main" val="209678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ere&amp;#39;s you from just behind Saturn&amp;#39;s rings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48"/>
            <a:ext cx="9195047" cy="517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05705" y="6096000"/>
            <a:ext cx="4383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12. Here’s you from just behind Saturn’s rings:</a:t>
            </a:r>
          </a:p>
        </p:txBody>
      </p:sp>
    </p:spTree>
    <p:extLst>
      <p:ext uri="{BB962C8B-B14F-4D97-AF65-F5344CB8AC3E}">
        <p14:creationId xmlns:p14="http://schemas.microsoft.com/office/powerpoint/2010/main" val="144772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nd here&amp;#39;s you from just beyond Neptune, 4 billion miles awa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670"/>
            <a:ext cx="5053479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685800"/>
            <a:ext cx="1828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13. And here’s you from just beyond Neptune, 4 billion miles away.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2590800"/>
            <a:ext cx="1828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To paraphrase Carl Sagan, everyone and everything you have ever known exists on that little speck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809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et&amp;#39;s step back a bit. Here&amp;#39;s the size of Earth compared with the size of our sun. Terrifying, right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31" y="36844"/>
            <a:ext cx="8305800" cy="676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43400" y="5257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14. Let’s step back a bit. Here’s the size of Earth compared with the size of our sun. Terrifying, right?</a:t>
            </a:r>
          </a:p>
        </p:txBody>
      </p:sp>
    </p:spTree>
    <p:extLst>
      <p:ext uri="{BB962C8B-B14F-4D97-AF65-F5344CB8AC3E}">
        <p14:creationId xmlns:p14="http://schemas.microsoft.com/office/powerpoint/2010/main" val="112446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nd here&amp;#39;s that same sun from the surface of Mars: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0"/>
          <a:stretch/>
        </p:blipFill>
        <p:spPr bwMode="auto">
          <a:xfrm>
            <a:off x="0" y="0"/>
            <a:ext cx="9144634" cy="694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3810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15. And here’s that same sun from the surface of Mars</a:t>
            </a:r>
          </a:p>
        </p:txBody>
      </p:sp>
    </p:spTree>
    <p:extLst>
      <p:ext uri="{BB962C8B-B14F-4D97-AF65-F5344CB8AC3E}">
        <p14:creationId xmlns:p14="http://schemas.microsoft.com/office/powerpoint/2010/main" val="424099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ut that&amp;#39;s nothing. Again, as Carl once mused, there are more stars in space than there are grains of sand on every beach on Earth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2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373380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72200" y="373380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Sand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7360" y="6038165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16. But that’s nothing. Again, as Carl once mused, there are more stars in space than there are grains of sand on every beach on Earth:</a:t>
            </a:r>
          </a:p>
        </p:txBody>
      </p:sp>
    </p:spTree>
    <p:extLst>
      <p:ext uri="{BB962C8B-B14F-4D97-AF65-F5344CB8AC3E}">
        <p14:creationId xmlns:p14="http://schemas.microsoft.com/office/powerpoint/2010/main" val="93359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Which means that there are ones much, much bigger than little wimpy sun. Just look at how tiny and insignificant our sun is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579120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17. Which means that there are ones much, much bigger than little wimpy sun. Just look at how tiny and insignificant our sun is:</a:t>
            </a:r>
          </a:p>
        </p:txBody>
      </p:sp>
    </p:spTree>
    <p:extLst>
      <p:ext uri="{BB962C8B-B14F-4D97-AF65-F5344CB8AC3E}">
        <p14:creationId xmlns:p14="http://schemas.microsoft.com/office/powerpoint/2010/main" val="414808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ave Stoper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6667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4558" y="1933575"/>
            <a:ext cx="8077200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latin typeface="Arial" pitchFamily="34" charset="0"/>
                <a:cs typeface="Arial" pitchFamily="34" charset="0"/>
              </a:rPr>
              <a:t>26 Pictures Will Make You Re-Evaluate Your Entire Existence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The universe, man… THE UNIVERSE.</a:t>
            </a:r>
            <a:endParaRPr lang="en-US" sz="7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posted on Nov. 17, 2014, at 1:24 p.m.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Proxima Nova"/>
                <a:cs typeface="Arial" pitchFamily="34" charset="0"/>
                <a:hlinkClick r:id="rId2"/>
              </a:rPr>
              <a:t>  </a:t>
            </a:r>
            <a:r>
              <a:rPr lang="en-US" sz="4200" dirty="0">
                <a:latin typeface="Proxima Nova"/>
                <a:cs typeface="Arial" pitchFamily="34" charset="0"/>
              </a:rPr>
              <a:t> </a:t>
            </a:r>
            <a:r>
              <a:rPr lang="en-US" dirty="0">
                <a:latin typeface="Proxima Nova"/>
                <a:cs typeface="Arial" pitchFamily="34" charset="0"/>
              </a:rPr>
              <a:t>         </a:t>
            </a:r>
            <a:endParaRPr lang="en-US" dirty="0" smtClean="0">
              <a:latin typeface="Proxima Nova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Proxima Nova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Proxima Nova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Proxima Nova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Proxima Nova"/>
                <a:cs typeface="Arial" pitchFamily="34" charset="0"/>
                <a:hlinkClick r:id="rId2"/>
              </a:rPr>
              <a:t>Dave </a:t>
            </a:r>
            <a:r>
              <a:rPr lang="en-US" sz="1200" b="1" dirty="0" err="1">
                <a:latin typeface="Proxima Nova"/>
                <a:cs typeface="Arial" pitchFamily="34" charset="0"/>
                <a:hlinkClick r:id="rId2"/>
              </a:rPr>
              <a:t>Stopera</a:t>
            </a:r>
            <a:endParaRPr lang="en-US" sz="900" dirty="0">
              <a:latin typeface="Proxima Nov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19800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http://www.buzzfeed.com/daves4/the-universe-is-scary#.fyr3jPk2b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86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6 Pictures Will Make You Re-Evaluate Your Entire Existenc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037320" cy="511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700" y="6403777"/>
            <a:ext cx="91246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http://ak-hdl.buzzfed.com/static/2014-11/14/11/enhanced/webdr03/anigif_enhanced-buzz-18492-1415983788-20.gif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12700" y="5246919"/>
            <a:ext cx="9037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18. Here’s another look. The biggest star, VY </a:t>
            </a:r>
            <a:r>
              <a:rPr lang="en-US" b="1" dirty="0" err="1"/>
              <a:t>Canis</a:t>
            </a:r>
            <a:r>
              <a:rPr lang="en-US" b="1" dirty="0"/>
              <a:t> </a:t>
            </a:r>
            <a:r>
              <a:rPr lang="en-US" b="1" dirty="0" err="1"/>
              <a:t>Majoris</a:t>
            </a:r>
            <a:r>
              <a:rPr lang="en-US" b="1" dirty="0"/>
              <a:t>, is 1,000,000,000 times bigger than our sun:</a:t>
            </a:r>
          </a:p>
        </p:txBody>
      </p:sp>
    </p:spTree>
    <p:extLst>
      <p:ext uri="{BB962C8B-B14F-4D97-AF65-F5344CB8AC3E}">
        <p14:creationId xmlns:p14="http://schemas.microsoft.com/office/powerpoint/2010/main" val="76004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1723" y="586723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19. But none of those compares to the size of a galaxy. In fact, if you shrank the sun down to the size of a white blood cell and shrunk the Milky Way galaxy down using the same scale, the Milky Way would be the size of the United States:</a:t>
            </a:r>
          </a:p>
        </p:txBody>
      </p:sp>
      <p:pic>
        <p:nvPicPr>
          <p:cNvPr id="19458" name="Picture 2" descr="But none of those compares to the size of a galaxy. In fact, if you shrank the sun down to the size of a white blood cell and shrunk the Milky Way galaxy down using the same scale, the Milky Way would be the size of the United States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4775"/>
            <a:ext cx="6400800" cy="563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82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That&amp;#39;s because the Milky Way galaxy is huge. This is where you live inside ther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"/>
            <a:ext cx="9067800" cy="656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71437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20. That’s because the Milky Way galaxy is huge. This is where you live inside there:</a:t>
            </a:r>
          </a:p>
        </p:txBody>
      </p:sp>
    </p:spTree>
    <p:extLst>
      <p:ext uri="{BB962C8B-B14F-4D97-AF65-F5344CB8AC3E}">
        <p14:creationId xmlns:p14="http://schemas.microsoft.com/office/powerpoint/2010/main" val="33210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ut this is all you ever se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097"/>
            <a:ext cx="6778625" cy="675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8943" y="152400"/>
            <a:ext cx="2948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21. But this is all you ever see:</a:t>
            </a:r>
          </a:p>
        </p:txBody>
      </p:sp>
      <p:sp>
        <p:nvSpPr>
          <p:cNvPr id="3" name="Rectangle 2"/>
          <p:cNvSpPr/>
          <p:nvPr/>
        </p:nvSpPr>
        <p:spPr>
          <a:xfrm>
            <a:off x="4430991" y="6515633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i="1" dirty="0"/>
              <a:t>(That’s not a picture of the Milky Way, but you get the idea.)</a:t>
            </a:r>
          </a:p>
        </p:txBody>
      </p:sp>
    </p:spTree>
    <p:extLst>
      <p:ext uri="{BB962C8B-B14F-4D97-AF65-F5344CB8AC3E}">
        <p14:creationId xmlns:p14="http://schemas.microsoft.com/office/powerpoint/2010/main" val="130942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ut even our galaxy is a little runt compared with some others. Here&amp;#39;s the Milky Way compared to IC 1011, 350 million light years away from Earth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45"/>
            <a:ext cx="9146757" cy="515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6096000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22. But even our galaxy is a little runt compared with some others. Here’s the Milky Way compared to IC 1011, 350 million light years away from Earth:</a:t>
            </a:r>
          </a:p>
        </p:txBody>
      </p:sp>
      <p:sp>
        <p:nvSpPr>
          <p:cNvPr id="3" name="Rectangle 2"/>
          <p:cNvSpPr/>
          <p:nvPr/>
        </p:nvSpPr>
        <p:spPr>
          <a:xfrm>
            <a:off x="4800600" y="4996934"/>
            <a:ext cx="414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Just THINK about all that could be inside there.</a:t>
            </a:r>
          </a:p>
        </p:txBody>
      </p:sp>
    </p:spTree>
    <p:extLst>
      <p:ext uri="{BB962C8B-B14F-4D97-AF65-F5344CB8AC3E}">
        <p14:creationId xmlns:p14="http://schemas.microsoft.com/office/powerpoint/2010/main" val="381658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ut let&amp;#39;s think bigger. In JUST this picture taken by the Hubble telescope, there are thousands and thousands of galaxies, each containing millions of stars, each with their own planet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7696200" cy="680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0"/>
            <a:ext cx="129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23. But let’s think bigger. In JUST this picture taken by the Hubble telescope, there are thousands and thousands of galaxies, each containing millions of stars, each with their own planets.</a:t>
            </a:r>
          </a:p>
        </p:txBody>
      </p:sp>
    </p:spTree>
    <p:extLst>
      <p:ext uri="{BB962C8B-B14F-4D97-AF65-F5344CB8AC3E}">
        <p14:creationId xmlns:p14="http://schemas.microsoft.com/office/powerpoint/2010/main" val="251642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22" y="619202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24. Here’s one of the galaxies pictured, UDF 423. This galaxy is 10 BILLION light years away. When you look at this picture, you are looking billions of years into the past.</a:t>
            </a:r>
          </a:p>
        </p:txBody>
      </p:sp>
      <p:pic>
        <p:nvPicPr>
          <p:cNvPr id="24578" name="Picture 2" descr="Here&amp;#39;s one of the galaxies pictured, UDF 423. This galaxy is 10 BILLION light years away. When you look at this picture, you are looking billions of years into the pas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33" y="30982"/>
            <a:ext cx="7677778" cy="591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168" y="0"/>
            <a:ext cx="90326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Some of the other galaxies are thought to have formed only a few hundred million years AFTER the Big Bang.</a:t>
            </a:r>
          </a:p>
        </p:txBody>
      </p:sp>
    </p:spTree>
    <p:extLst>
      <p:ext uri="{BB962C8B-B14F-4D97-AF65-F5344CB8AC3E}">
        <p14:creationId xmlns:p14="http://schemas.microsoft.com/office/powerpoint/2010/main" val="329524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960" y="609600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25. And just keep this in mind — that’s a picture of a very small, small part of the universe. It’s just an insignificant fraction of the night sky.</a:t>
            </a:r>
          </a:p>
        </p:txBody>
      </p:sp>
      <p:pic>
        <p:nvPicPr>
          <p:cNvPr id="25602" name="Picture 2" descr="And just keep this in mind &amp;mdash; that&amp;#39;s a picture of a very small, small part of the universe. It&amp;#39;s just an insignificant fraction of the night sk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097" y="0"/>
            <a:ext cx="595312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96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6096000"/>
            <a:ext cx="9113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26. And, you know, it’s pretty safe to assume that there are some black holes out there. Here’s the size of a black hole compared with Earth’s orbit, just to terrify you:</a:t>
            </a:r>
          </a:p>
        </p:txBody>
      </p:sp>
      <p:pic>
        <p:nvPicPr>
          <p:cNvPr id="26626" name="Picture 2" descr="And, you know, it&amp;#39;s pretty safe to assume that there are some black holes out there. Here&amp;#39;s the size of a black hole compared with Earth&amp;#39;s orbit, just to terrify you: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" b="1545"/>
          <a:stretch/>
        </p:blipFill>
        <p:spPr bwMode="auto">
          <a:xfrm>
            <a:off x="1242227" y="170822"/>
            <a:ext cx="6781800" cy="581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22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his is your hom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886"/>
            <a:ext cx="5953125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919377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So if you’re ever feeling upset about your favorite show being canceled or the fact that they play Christmas music way too early — just remember…</a:t>
            </a:r>
          </a:p>
          <a:p>
            <a:r>
              <a:rPr lang="en-US" b="1" dirty="0"/>
              <a:t>This is your home.</a:t>
            </a:r>
          </a:p>
        </p:txBody>
      </p:sp>
    </p:spTree>
    <p:extLst>
      <p:ext uri="{BB962C8B-B14F-4D97-AF65-F5344CB8AC3E}">
        <p14:creationId xmlns:p14="http://schemas.microsoft.com/office/powerpoint/2010/main" val="408204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s is the Earth! This is where you liv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356"/>
            <a:ext cx="66294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82662" y="6292725"/>
            <a:ext cx="4001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1. This is the Earth! This is where you live.</a:t>
            </a:r>
          </a:p>
        </p:txBody>
      </p:sp>
    </p:spTree>
    <p:extLst>
      <p:ext uri="{BB962C8B-B14F-4D97-AF65-F5344CB8AC3E}">
        <p14:creationId xmlns:p14="http://schemas.microsoft.com/office/powerpoint/2010/main" val="185599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his is what happens when you zoom out from your home to your solar system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661" y="27633"/>
            <a:ext cx="7357339" cy="688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1219200"/>
            <a:ext cx="16342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This is what happens when you zoom out from your home to your solar system.</a:t>
            </a:r>
          </a:p>
        </p:txBody>
      </p:sp>
    </p:spTree>
    <p:extLst>
      <p:ext uri="{BB962C8B-B14F-4D97-AF65-F5344CB8AC3E}">
        <p14:creationId xmlns:p14="http://schemas.microsoft.com/office/powerpoint/2010/main" val="15859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nd this is what happens when you zoom out farth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5"/>
            <a:ext cx="7239000" cy="675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1295400"/>
            <a:ext cx="167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And this is what happens when you zoom out farther…</a:t>
            </a:r>
          </a:p>
        </p:txBody>
      </p:sp>
    </p:spTree>
    <p:extLst>
      <p:ext uri="{BB962C8B-B14F-4D97-AF65-F5344CB8AC3E}">
        <p14:creationId xmlns:p14="http://schemas.microsoft.com/office/powerpoint/2010/main" val="292364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nd farth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10" y="73688"/>
            <a:ext cx="7438937" cy="67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2362200"/>
            <a:ext cx="139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And farther…</a:t>
            </a:r>
          </a:p>
        </p:txBody>
      </p:sp>
    </p:spTree>
    <p:extLst>
      <p:ext uri="{BB962C8B-B14F-4D97-AF65-F5344CB8AC3E}">
        <p14:creationId xmlns:p14="http://schemas.microsoft.com/office/powerpoint/2010/main" val="20105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Keep going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398"/>
            <a:ext cx="7421720" cy="682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3352800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Keep going…</a:t>
            </a:r>
          </a:p>
        </p:txBody>
      </p:sp>
    </p:spTree>
    <p:extLst>
      <p:ext uri="{BB962C8B-B14F-4D97-AF65-F5344CB8AC3E}">
        <p14:creationId xmlns:p14="http://schemas.microsoft.com/office/powerpoint/2010/main" val="171469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Just a little bit farth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9453"/>
            <a:ext cx="7239000" cy="664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4267200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Just a little bit farther…</a:t>
            </a:r>
          </a:p>
        </p:txBody>
      </p:sp>
    </p:spTree>
    <p:extLst>
      <p:ext uri="{BB962C8B-B14F-4D97-AF65-F5344CB8AC3E}">
        <p14:creationId xmlns:p14="http://schemas.microsoft.com/office/powerpoint/2010/main" val="188721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Almost ther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391400" cy="688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211" y="685800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Almost there…</a:t>
            </a:r>
          </a:p>
        </p:txBody>
      </p:sp>
    </p:spTree>
    <p:extLst>
      <p:ext uri="{BB962C8B-B14F-4D97-AF65-F5344CB8AC3E}">
        <p14:creationId xmlns:p14="http://schemas.microsoft.com/office/powerpoint/2010/main" val="313612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And here it is. Here's everything in the observable universe, and here's your place in it. Just a tiny little ant in a giant ja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6910"/>
            <a:ext cx="7086600" cy="670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And here it is. Here’s everything in the observable universe, and here’s your place in it. Just a tiny little ant in a giant jar.</a:t>
            </a:r>
          </a:p>
        </p:txBody>
      </p:sp>
    </p:spTree>
    <p:extLst>
      <p:ext uri="{BB962C8B-B14F-4D97-AF65-F5344CB8AC3E}">
        <p14:creationId xmlns:p14="http://schemas.microsoft.com/office/powerpoint/2010/main" val="179511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d this is where you live in your neighborhood, the solar system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458200" cy="476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601980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2. And this is where you live in your neighborhood, the solar system.</a:t>
            </a:r>
          </a:p>
        </p:txBody>
      </p:sp>
    </p:spTree>
    <p:extLst>
      <p:ext uri="{BB962C8B-B14F-4D97-AF65-F5344CB8AC3E}">
        <p14:creationId xmlns:p14="http://schemas.microsoft.com/office/powerpoint/2010/main" val="358326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ere&amp;#39;s the distance, to scale, between the Earth and the moon. Doesn&amp;#39;t look too far, does it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6200"/>
            <a:ext cx="9092690" cy="512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6107668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3. Here’s the distance, to scale, between the Earth and the moon. Doesn’t look too far, does it?</a:t>
            </a:r>
          </a:p>
        </p:txBody>
      </p:sp>
    </p:spTree>
    <p:extLst>
      <p:ext uri="{BB962C8B-B14F-4D97-AF65-F5344CB8AC3E}">
        <p14:creationId xmlns:p14="http://schemas.microsoft.com/office/powerpoint/2010/main" val="26528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INK AGAIN. Inside that distance you can fit every planet in our solar system, nice and neatl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" y="60726"/>
            <a:ext cx="9092458" cy="512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6183868"/>
            <a:ext cx="9023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4. THINK AGAIN. Inside that distance you can fit every planet in our solar system, nice and neatly.</a:t>
            </a:r>
          </a:p>
        </p:txBody>
      </p:sp>
    </p:spTree>
    <p:extLst>
      <p:ext uri="{BB962C8B-B14F-4D97-AF65-F5344CB8AC3E}">
        <p14:creationId xmlns:p14="http://schemas.microsoft.com/office/powerpoint/2010/main" val="32067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ut let&amp;#39;s talk about planets. That little green smudge is North America on Jupite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7761514" cy="666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8793" y="6305911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5. But let’s talk about planets. That little green smudge is North America on Jupiter.</a:t>
            </a:r>
          </a:p>
        </p:txBody>
      </p:sp>
    </p:spTree>
    <p:extLst>
      <p:ext uri="{BB962C8B-B14F-4D97-AF65-F5344CB8AC3E}">
        <p14:creationId xmlns:p14="http://schemas.microsoft.com/office/powerpoint/2010/main" val="372644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nd here&amp;#39;s the size of Earth (well, six Earths) compared with Saturn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73" y="0"/>
            <a:ext cx="67818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5638800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6. And here’s the size of Earth (well, six Earths) compared with Saturn:</a:t>
            </a:r>
          </a:p>
        </p:txBody>
      </p:sp>
    </p:spTree>
    <p:extLst>
      <p:ext uri="{BB962C8B-B14F-4D97-AF65-F5344CB8AC3E}">
        <p14:creationId xmlns:p14="http://schemas.microsoft.com/office/powerpoint/2010/main" val="150812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nd just for good measure, here&amp;#39;s what Saturn&amp;#39;s rings would look like if they were around Earth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7938381" cy="674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934" y="609600"/>
            <a:ext cx="13506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7. And just for good measure, here’s what Saturn’s rings would look like if they were around Earth:</a:t>
            </a:r>
          </a:p>
        </p:txBody>
      </p:sp>
    </p:spTree>
    <p:extLst>
      <p:ext uri="{BB962C8B-B14F-4D97-AF65-F5344CB8AC3E}">
        <p14:creationId xmlns:p14="http://schemas.microsoft.com/office/powerpoint/2010/main" val="363842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2198</TotalTime>
  <Words>287</Words>
  <Application>Microsoft Office PowerPoint</Application>
  <PresentationFormat>On-screen Show (4:3)</PresentationFormat>
  <Paragraphs>55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Horizon</vt:lpstr>
      <vt:lpstr>Where are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Ann Seslar</dc:creator>
  <cp:lastModifiedBy>admin</cp:lastModifiedBy>
  <cp:revision>8</cp:revision>
  <cp:lastPrinted>2016-09-27T16:34:18Z</cp:lastPrinted>
  <dcterms:created xsi:type="dcterms:W3CDTF">2015-11-30T15:28:58Z</dcterms:created>
  <dcterms:modified xsi:type="dcterms:W3CDTF">2017-09-11T17:28:53Z</dcterms:modified>
</cp:coreProperties>
</file>