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7E53E2-320A-4625-AF6C-39740562AEE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A3B6EDD-C98F-4104-8D3B-9D5D6F1512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The_Blue_Marbl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bing.com/images/search?q=horizon&amp;FORM=HDRSC2#view=detail&amp;id=30BBE71881FBEE91B616FC946711D81F4E82E742&amp;selectedIndex=4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239000" cy="2057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Essential Questions:</a:t>
            </a:r>
          </a:p>
          <a:p>
            <a:r>
              <a:rPr lang="en-US" dirty="0" smtClean="0"/>
              <a:t>What do you know about gravity and the way objects behave in a gravity field?</a:t>
            </a:r>
          </a:p>
          <a:p>
            <a:r>
              <a:rPr lang="en-US" dirty="0" smtClean="0"/>
              <a:t>Why does the Earth appear flat?</a:t>
            </a:r>
          </a:p>
          <a:p>
            <a:r>
              <a:rPr lang="en-US" dirty="0" smtClean="0"/>
              <a:t>What is the definition of ‘UP’ and ‘DOWN’?</a:t>
            </a:r>
          </a:p>
          <a:p>
            <a:r>
              <a:rPr lang="en-US" dirty="0" smtClean="0"/>
              <a:t>What does a straight line in space mean?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your Ideas About the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Question 1: </a:t>
            </a:r>
            <a:r>
              <a:rPr lang="en-US" sz="2400" dirty="0" smtClean="0">
                <a:latin typeface="Arial Narrow" pitchFamily="34" charset="0"/>
              </a:rPr>
              <a:t>W</a:t>
            </a:r>
            <a:r>
              <a:rPr lang="en-US" sz="2400" cap="none" dirty="0" smtClean="0">
                <a:latin typeface="Arial Narrow" pitchFamily="34" charset="0"/>
              </a:rPr>
              <a:t>hy is the Earth flat in picture #1 and round in picture # 2?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A. They are different Earths</a:t>
            </a:r>
          </a:p>
          <a:p>
            <a:r>
              <a:rPr lang="en-US" dirty="0" smtClean="0"/>
              <a:t>B. The Earth is round like a ball but people live on the flat part in the middle</a:t>
            </a:r>
          </a:p>
          <a:p>
            <a:r>
              <a:rPr lang="en-US" dirty="0" smtClean="0"/>
              <a:t>C. The Earth is round like a ball, but it has flat spots on it</a:t>
            </a:r>
          </a:p>
          <a:p>
            <a:r>
              <a:rPr lang="en-US" dirty="0" smtClean="0"/>
              <a:t>D. The Earth is round like a ball but looks flat because we only see a small part of the ball</a:t>
            </a:r>
          </a:p>
          <a:p>
            <a:r>
              <a:rPr lang="en-US" dirty="0" smtClean="0"/>
              <a:t>E. The Earth is round like a plate or CD, so it seems round when you’re over it, but flat when you’re on it</a:t>
            </a:r>
          </a:p>
          <a:p>
            <a:endParaRPr lang="en-US" dirty="0"/>
          </a:p>
        </p:txBody>
      </p:sp>
      <p:pic>
        <p:nvPicPr>
          <p:cNvPr id="4" name="Picture 3" descr="http://upload.wikimedia.org/wikipedia/commons/thumb/7/78/The_Blue_Marble.jpg/220px-The_Blue_Marbl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10602"/>
            <a:ext cx="1752600" cy="17281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638800" y="400633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7" name="Picture 6" descr="http://ts3.mm.bing.net/th?id=H.4840523754374454&amp;pid=1.7&amp;w=344&amp;h=188&amp;c=7&amp;rs=1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06334"/>
            <a:ext cx="2209800" cy="163246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90112" y="4030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24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Question 2: P</a:t>
            </a:r>
            <a:r>
              <a:rPr lang="en-US" sz="2400" cap="none" dirty="0" smtClean="0">
                <a:latin typeface="Arial Narrow" pitchFamily="34" charset="0"/>
              </a:rPr>
              <a:t>retend that the Earth is glass and you could look straight through it.  Which way would you look, in a straight line to see people in far-off countries like India or China?</a:t>
            </a:r>
            <a:endParaRPr lang="en-US" sz="2400" dirty="0"/>
          </a:p>
        </p:txBody>
      </p:sp>
      <p:pic>
        <p:nvPicPr>
          <p:cNvPr id="4" name="Content Placeholder 3" descr="http://ts4.mm.bing.net/th?id=H.4623357338648615&amp;pid=1.7&amp;w=224&amp;h=188&amp;c=7&amp;rs=1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1981200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s3.mm.bing.net/th?id=H.4696058245351722&amp;pid=1.7&amp;w=127&amp;h=183&amp;c=7&amp;rs=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213360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s1.mm.bing.net/th?id=H.4653495115908428&amp;pid=1.7&amp;w=142&amp;h=187&amp;c=7&amp;rs=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40629"/>
            <a:ext cx="20574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ts3.mm.bing.net/th?id=H.4785470857218762&amp;pid=1.7&amp;w=143&amp;h=150&amp;c=7&amp;rs=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40629"/>
            <a:ext cx="21336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828800" y="3549134"/>
            <a:ext cx="1361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Westward?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34397" y="351686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 Eastward?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60198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 Upward?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34397" y="6015055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. Downward?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Question 3: </a:t>
            </a:r>
            <a:r>
              <a:rPr lang="en-US" sz="1800" cap="none" dirty="0" smtClean="0"/>
              <a:t>This drawing shows some enlarged people dropping rocks at various places around the earth.  Show what happens to each rock when it’s dropped by drawing a line from the person’s hand to where the rock </a:t>
            </a:r>
            <a:r>
              <a:rPr lang="en-US" sz="1800" cap="none" smtClean="0"/>
              <a:t>finally stops.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91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9774"/>
            <a:ext cx="3709988" cy="370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1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>Question 4: </a:t>
            </a:r>
            <a:r>
              <a:rPr lang="en-US" sz="1800" cap="none" dirty="0" smtClean="0"/>
              <a:t>Pretend that Superman dug a tunnel all the way through the earth from pole to pole. Imagine that a person holds a rock above the opening at the North Pole.  Show what happens to the rock when it’s dropped by drawing a line from the person’s hand to where the rock finally stops.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3714750" cy="377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9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participation grade sheet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76" b="40181"/>
          <a:stretch/>
        </p:blipFill>
        <p:spPr bwMode="auto">
          <a:xfrm>
            <a:off x="315097" y="2057400"/>
            <a:ext cx="850144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7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325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What Are your Ideas About the Earth</vt:lpstr>
      <vt:lpstr>Question 1: Why is the Earth flat in picture #1 and round in picture # 2?</vt:lpstr>
      <vt:lpstr>Question 2: Pretend that the Earth is glass and you could look straight through it.  Which way would you look, in a straight line to see people in far-off countries like India or China?</vt:lpstr>
      <vt:lpstr>Question 3: This drawing shows some enlarged people dropping rocks at various places around the earth.  Show what happens to each rock when it’s dropped by drawing a line from the person’s hand to where the rock finally stops.</vt:lpstr>
      <vt:lpstr>Question 4: Pretend that Superman dug a tunnel all the way through the earth from pole to pole. Imagine that a person holds a rock above the opening at the North Pole.  Show what happens to the rock when it’s dropped by drawing a line from the person’s hand to where the rock finally stops.</vt:lpstr>
      <vt:lpstr>Group participation grade 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your Ideas About the Earth</dc:title>
  <dc:creator>Mary Ann Seslar</dc:creator>
  <cp:lastModifiedBy>Mary Ann Seslar</cp:lastModifiedBy>
  <cp:revision>1</cp:revision>
  <dcterms:created xsi:type="dcterms:W3CDTF">2016-09-02T22:25:15Z</dcterms:created>
  <dcterms:modified xsi:type="dcterms:W3CDTF">2016-09-02T22:25:51Z</dcterms:modified>
</cp:coreProperties>
</file>