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0821A8D-8AA2-4DB1-AFCE-9D9FBC4887F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5C8F95F-C470-47A9-9F68-409A597AD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 and 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Unit: </a:t>
            </a:r>
            <a:r>
              <a:rPr lang="en-US" dirty="0" smtClean="0"/>
              <a:t>The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62000"/>
          </a:xfrm>
        </p:spPr>
        <p:txBody>
          <a:bodyPr/>
          <a:lstStyle/>
          <a:p>
            <a:r>
              <a:rPr lang="en-US" dirty="0" smtClean="0"/>
              <a:t>The Moon: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14400"/>
            <a:ext cx="8595360" cy="3144451"/>
          </a:xfrm>
        </p:spPr>
        <p:txBody>
          <a:bodyPr>
            <a:spAutoFit/>
          </a:bodyPr>
          <a:lstStyle/>
          <a:p>
            <a:pPr marL="0" indent="0">
              <a:lnSpc>
                <a:spcPts val="143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400" dirty="0" smtClean="0"/>
              <a:t>The Students will be able to:</a:t>
            </a:r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 smtClean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 smtClean="0"/>
              <a:t>Predict </a:t>
            </a:r>
            <a:r>
              <a:rPr lang="en-US" sz="2400" dirty="0"/>
              <a:t>and explain the phases of the moon</a:t>
            </a:r>
          </a:p>
          <a:p>
            <a:pPr marL="0" indent="0">
              <a:lnSpc>
                <a:spcPts val="143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3600" dirty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/>
              <a:t>Visualize the positions and motions of the sun, moon and </a:t>
            </a:r>
            <a:r>
              <a:rPr lang="en-US" sz="2400" dirty="0" smtClean="0"/>
              <a:t>earth</a:t>
            </a:r>
          </a:p>
          <a:p>
            <a:pPr marL="0" indent="0">
              <a:lnSpc>
                <a:spcPts val="143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2400" dirty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/>
              <a:t>Build and use a model of the sun, moon, and </a:t>
            </a:r>
            <a:r>
              <a:rPr lang="en-US" sz="2400" dirty="0" smtClean="0"/>
              <a:t>earth</a:t>
            </a:r>
            <a:endParaRPr lang="en-US" sz="2400" dirty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 smtClean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/>
              <a:t>Explain the causes of eclipses and predict outcomes of hypothetical </a:t>
            </a:r>
            <a:r>
              <a:rPr lang="en-US" sz="2400" dirty="0" smtClean="0"/>
              <a:t>scenarios</a:t>
            </a:r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 smtClean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/>
              <a:t>Define and explain months (lunar orbits</a:t>
            </a:r>
            <a:r>
              <a:rPr lang="en-US" sz="2400" dirty="0" smtClean="0"/>
              <a:t>)</a:t>
            </a:r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/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400" dirty="0" smtClean="0"/>
              <a:t>Compare and contrast Synodic and Sidereal Months</a:t>
            </a:r>
          </a:p>
          <a:p>
            <a:pPr marL="342900" indent="-342900">
              <a:lnSpc>
                <a:spcPts val="1430"/>
              </a:lnSpc>
              <a:spcBef>
                <a:spcPts val="0"/>
              </a:spcBef>
              <a:tabLst>
                <a:tab pos="457200" algn="l"/>
              </a:tabLst>
            </a:pPr>
            <a:endParaRPr lang="en-US" sz="2400" dirty="0"/>
          </a:p>
        </p:txBody>
      </p:sp>
      <p:pic>
        <p:nvPicPr>
          <p:cNvPr id="1026" name="Picture 2" descr="http://www.planetsforkids.org/upload/-moon-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04792"/>
            <a:ext cx="3429000" cy="25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b/b3/Full_moo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53988"/>
            <a:ext cx="2472209" cy="24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8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09599"/>
          </a:xfrm>
        </p:spPr>
        <p:txBody>
          <a:bodyPr>
            <a:noAutofit/>
          </a:bodyPr>
          <a:lstStyle/>
          <a:p>
            <a:r>
              <a:rPr lang="en-US" u="sng" dirty="0" smtClean="0"/>
              <a:t>The Moon: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762000"/>
            <a:ext cx="4067176" cy="6096000"/>
          </a:xfrm>
        </p:spPr>
        <p:txBody>
          <a:bodyPr>
            <a:noAutofit/>
          </a:bodyPr>
          <a:lstStyle/>
          <a:p>
            <a:r>
              <a:rPr lang="en-US" sz="3100" dirty="0" smtClean="0"/>
              <a:t>Moon</a:t>
            </a:r>
          </a:p>
          <a:p>
            <a:pPr marL="171450" lvl="8">
              <a:spcBef>
                <a:spcPts val="600"/>
              </a:spcBef>
            </a:pPr>
            <a:r>
              <a:rPr lang="en-US" sz="3100" dirty="0" smtClean="0"/>
              <a:t>Orbit</a:t>
            </a:r>
          </a:p>
          <a:p>
            <a:pPr marL="171450" lvl="8">
              <a:spcBef>
                <a:spcPts val="600"/>
              </a:spcBef>
            </a:pPr>
            <a:r>
              <a:rPr lang="en-US" sz="3100" dirty="0" smtClean="0"/>
              <a:t>Eclipse</a:t>
            </a:r>
          </a:p>
          <a:p>
            <a:r>
              <a:rPr lang="en-US" sz="3100" dirty="0" smtClean="0"/>
              <a:t>Inertia</a:t>
            </a:r>
          </a:p>
          <a:p>
            <a:r>
              <a:rPr lang="en-US" sz="3100" dirty="0" smtClean="0"/>
              <a:t>Time zone</a:t>
            </a:r>
          </a:p>
          <a:p>
            <a:r>
              <a:rPr lang="en-US" sz="3100" dirty="0" smtClean="0"/>
              <a:t>Phase</a:t>
            </a:r>
          </a:p>
          <a:p>
            <a:r>
              <a:rPr lang="en-US" sz="3100" dirty="0" smtClean="0"/>
              <a:t>Gibbous moon</a:t>
            </a:r>
          </a:p>
          <a:p>
            <a:r>
              <a:rPr lang="en-US" sz="3100" dirty="0" smtClean="0"/>
              <a:t>Crescent moon</a:t>
            </a:r>
          </a:p>
          <a:p>
            <a:r>
              <a:rPr lang="en-US" sz="3100" dirty="0" smtClean="0"/>
              <a:t>Quarter moon</a:t>
            </a:r>
          </a:p>
          <a:p>
            <a:r>
              <a:rPr lang="en-US" sz="3100" dirty="0" smtClean="0"/>
              <a:t>New moon</a:t>
            </a:r>
          </a:p>
          <a:p>
            <a:r>
              <a:rPr lang="en-US" sz="3100" dirty="0" smtClean="0"/>
              <a:t>Full moon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762000"/>
            <a:ext cx="425196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Horizon</a:t>
            </a:r>
          </a:p>
          <a:p>
            <a:r>
              <a:rPr lang="en-US" sz="3400" dirty="0" smtClean="0"/>
              <a:t>Zenith</a:t>
            </a:r>
          </a:p>
          <a:p>
            <a:r>
              <a:rPr lang="en-US" sz="3400" dirty="0" smtClean="0"/>
              <a:t>Ascending</a:t>
            </a:r>
          </a:p>
          <a:p>
            <a:r>
              <a:rPr lang="en-US" sz="3400" dirty="0" smtClean="0"/>
              <a:t>Descending</a:t>
            </a:r>
          </a:p>
          <a:p>
            <a:r>
              <a:rPr lang="en-US" sz="3400" dirty="0" smtClean="0"/>
              <a:t>Annular eclipse</a:t>
            </a:r>
          </a:p>
          <a:p>
            <a:r>
              <a:rPr lang="en-US" sz="3400" dirty="0" smtClean="0"/>
              <a:t>Total eclipse</a:t>
            </a:r>
          </a:p>
          <a:p>
            <a:r>
              <a:rPr lang="en-US" sz="3400" dirty="0" smtClean="0"/>
              <a:t>Lunar eclipse</a:t>
            </a:r>
          </a:p>
          <a:p>
            <a:r>
              <a:rPr lang="en-US" sz="3400" dirty="0" smtClean="0"/>
              <a:t>Solar eclipse</a:t>
            </a:r>
          </a:p>
          <a:p>
            <a:r>
              <a:rPr lang="en-US" sz="3400" dirty="0" smtClean="0"/>
              <a:t>Partial eclipse</a:t>
            </a:r>
          </a:p>
          <a:p>
            <a:r>
              <a:rPr lang="en-US" sz="3400" dirty="0" smtClean="0"/>
              <a:t>gravity</a:t>
            </a:r>
          </a:p>
          <a:p>
            <a:r>
              <a:rPr lang="en-US" sz="3400" dirty="0" smtClean="0"/>
              <a:t>Wax</a:t>
            </a:r>
          </a:p>
          <a:p>
            <a:r>
              <a:rPr lang="en-US" sz="3400" dirty="0" smtClean="0"/>
              <a:t>Wane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869</TotalTime>
  <Words>115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Soho</vt:lpstr>
      <vt:lpstr>Unit: The moon</vt:lpstr>
      <vt:lpstr>The Moon: Objectives</vt:lpstr>
      <vt:lpstr>The Moon: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The moon</dc:title>
  <dc:creator>Mary Ann Seslar</dc:creator>
  <cp:lastModifiedBy>admin</cp:lastModifiedBy>
  <cp:revision>8</cp:revision>
  <dcterms:created xsi:type="dcterms:W3CDTF">2014-01-22T15:24:20Z</dcterms:created>
  <dcterms:modified xsi:type="dcterms:W3CDTF">2017-01-12T22:28:27Z</dcterms:modified>
</cp:coreProperties>
</file>