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3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76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58507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22011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9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5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/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B937A7E-554B-499C-A5F7-4940FF75C5E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121861-D016-4AD2-85E0-B5ABC00627F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8299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 </a:t>
            </a:r>
            <a:r>
              <a:rPr lang="en-US" dirty="0" smtClean="0"/>
              <a:t>Spectra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smtClean="0"/>
              <a:t>part 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819400"/>
            <a:ext cx="8008034" cy="1752600"/>
          </a:xfrm>
        </p:spPr>
        <p:txBody>
          <a:bodyPr/>
          <a:lstStyle/>
          <a:p>
            <a:r>
              <a:rPr lang="en-US" dirty="0" smtClean="0"/>
              <a:t>How do we use spectra to tell us about the stars?</a:t>
            </a:r>
          </a:p>
          <a:p>
            <a:r>
              <a:rPr lang="en-US" dirty="0" smtClean="0"/>
              <a:t>What can spectra tell us?</a:t>
            </a:r>
          </a:p>
        </p:txBody>
      </p:sp>
    </p:spTree>
    <p:extLst>
      <p:ext uri="{BB962C8B-B14F-4D97-AF65-F5344CB8AC3E}">
        <p14:creationId xmlns:p14="http://schemas.microsoft.com/office/powerpoint/2010/main" val="1704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53218"/>
            <a:ext cx="8610600" cy="737382"/>
          </a:xfrm>
        </p:spPr>
        <p:txBody>
          <a:bodyPr>
            <a:noAutofit/>
          </a:bodyPr>
          <a:lstStyle/>
          <a:p>
            <a:r>
              <a:rPr lang="en-US" sz="3600" dirty="0"/>
              <a:t>Actual Spectrum from a cosmic object</a:t>
            </a:r>
            <a:endParaRPr lang="en-US" sz="3600" dirty="0"/>
          </a:p>
        </p:txBody>
      </p:sp>
      <p:pic>
        <p:nvPicPr>
          <p:cNvPr id="34818" name="Picture 2" descr="http://staff.on.br/jlkm/astron2e/AT_MEDIA/CH04/CHAP04AT/AT04F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78577"/>
            <a:ext cx="6553200" cy="485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6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 Line Analysis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can spectra from Cosmic objects tell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Lines Present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646238"/>
            <a:ext cx="8229600" cy="1249363"/>
          </a:xfrm>
        </p:spPr>
        <p:txBody>
          <a:bodyPr>
            <a:normAutofit/>
          </a:bodyPr>
          <a:lstStyle/>
          <a:p>
            <a:r>
              <a:rPr lang="en-US" sz="2400" dirty="0"/>
              <a:t>By observing the lines that are present in a spectrum we can tell what elements are present in the object we are observing.</a:t>
            </a:r>
            <a:endParaRPr lang="en-US" sz="2400" dirty="0"/>
          </a:p>
        </p:txBody>
      </p:sp>
      <p:pic>
        <p:nvPicPr>
          <p:cNvPr id="35842" name="Picture 2" descr="http://www.chemistryland.com/CHM130S/10-ModernAtom/Spectra/SpectraAndNeb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1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edu-observatory.org/olli/tobbc/emission_lin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68086"/>
            <a:ext cx="5410200" cy="59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7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74638"/>
            <a:ext cx="8229600" cy="117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comparing the emission spectra of known elements to the absorption spectra of a star, we can describe the composition of that star.</a:t>
            </a:r>
            <a:endParaRPr lang="en-US" dirty="0"/>
          </a:p>
        </p:txBody>
      </p:sp>
      <p:pic>
        <p:nvPicPr>
          <p:cNvPr id="40962" name="Picture 2" descr="http://www.revisionworld.com/sites/revisionworld.com/files/imce/spectrum-of-ligh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50127"/>
            <a:ext cx="6781800" cy="506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5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Broadening</a:t>
            </a:r>
            <a:endParaRPr lang="en-US" dirty="0"/>
          </a:p>
        </p:txBody>
      </p:sp>
      <p:pic>
        <p:nvPicPr>
          <p:cNvPr id="24578" name="Picture 2" descr="http://www4.nau.edu/meteorite/Meteorite/Images/ThermalBroaden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8" t="12299" b="60641"/>
          <a:stretch/>
        </p:blipFill>
        <p:spPr bwMode="auto">
          <a:xfrm>
            <a:off x="1862273" y="1735574"/>
            <a:ext cx="3724548" cy="57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http://www4.nau.edu/meteorite/Meteorite/Images/ThermalBroaden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8" t="55554" b="20461"/>
          <a:stretch/>
        </p:blipFill>
        <p:spPr bwMode="auto">
          <a:xfrm>
            <a:off x="1862274" y="2584660"/>
            <a:ext cx="3724547" cy="50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82492" y="1838291"/>
            <a:ext cx="204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Normal Spectrum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4189" y="2654720"/>
            <a:ext cx="3508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Spectrum with broadened lines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pic>
        <p:nvPicPr>
          <p:cNvPr id="24582" name="Picture 6" descr="http://cronodon.com/sitebuilder/images/line_broadening-469x2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733800"/>
            <a:ext cx="446722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88033" y="3766168"/>
            <a:ext cx="164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In graph form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7672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8800" y="228600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the spectral lines are broader than normal.  This broadening can be caused by different things.</a:t>
            </a:r>
            <a:endParaRPr lang="en-US" dirty="0"/>
          </a:p>
        </p:txBody>
      </p:sp>
      <p:pic>
        <p:nvPicPr>
          <p:cNvPr id="33794" name="Picture 2" descr="http://lifeng.lamost.org/courses/astrotoday/CHAISSON/AT304/IMAGES/AAAKKIJ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5486400" cy="474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2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1"/>
            <a:ext cx="8229600" cy="1096963"/>
          </a:xfrm>
        </p:spPr>
        <p:txBody>
          <a:bodyPr/>
          <a:lstStyle/>
          <a:p>
            <a:r>
              <a:rPr lang="en-US" dirty="0" smtClean="0"/>
              <a:t>Line broadening can be caused by a star’s rotation.</a:t>
            </a:r>
            <a:endParaRPr lang="en-US" dirty="0"/>
          </a:p>
        </p:txBody>
      </p:sp>
      <p:pic>
        <p:nvPicPr>
          <p:cNvPr id="25602" name="Picture 2" descr="http://staff.on.br/jlkm/astron2e/AT_MEDIA/CH04/CHAP04AT/AT04FG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1" b="2855"/>
          <a:stretch/>
        </p:blipFill>
        <p:spPr bwMode="auto">
          <a:xfrm>
            <a:off x="3352800" y="2362200"/>
            <a:ext cx="6248400" cy="419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53400" y="2787134"/>
            <a:ext cx="175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Rockwell"/>
              </a:rPr>
              <a:t>Moving toward</a:t>
            </a:r>
            <a:endParaRPr lang="en-US" dirty="0">
              <a:solidFill>
                <a:prstClr val="black"/>
              </a:solidFill>
              <a:latin typeface="Rockwel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1" y="5874327"/>
            <a:ext cx="15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Rockwell"/>
              </a:rPr>
              <a:t>Moving away</a:t>
            </a:r>
            <a:endParaRPr lang="en-US" dirty="0">
              <a:solidFill>
                <a:prstClr val="black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3467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Sun’s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46238"/>
            <a:ext cx="8229600" cy="1325563"/>
          </a:xfrm>
        </p:spPr>
        <p:txBody>
          <a:bodyPr/>
          <a:lstStyle/>
          <a:p>
            <a:r>
              <a:rPr lang="en-US" dirty="0" smtClean="0"/>
              <a:t>Notice the elements identified by the absorption lines.</a:t>
            </a:r>
            <a:endParaRPr lang="en-US" dirty="0"/>
          </a:p>
        </p:txBody>
      </p:sp>
      <p:pic>
        <p:nvPicPr>
          <p:cNvPr id="9218" name="Picture 2" descr="http://flatworldknowledge.lardbucket.org/books/general-chemistry-principles-patterns-and-applications-v1.0/section_10/1c6d27a73443b05b3de40bc49186d18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564" y="3124200"/>
            <a:ext cx="824623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7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4.nau.edu/meteorite/Meteorite/Images/AbsorptionSpect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8305800" cy="554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1" y="6107668"/>
            <a:ext cx="5611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This is a more detailed view of the sun’s spectrum.</a:t>
            </a:r>
          </a:p>
        </p:txBody>
      </p:sp>
    </p:spTree>
    <p:extLst>
      <p:ext uri="{BB962C8B-B14F-4D97-AF65-F5344CB8AC3E}">
        <p14:creationId xmlns:p14="http://schemas.microsoft.com/office/powerpoint/2010/main" val="175782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the sun have an absorption spectrum?</a:t>
            </a:r>
            <a:endParaRPr lang="en-US" dirty="0"/>
          </a:p>
        </p:txBody>
      </p:sp>
      <p:pic>
        <p:nvPicPr>
          <p:cNvPr id="49154" name="Picture 2" descr="http://astro.unl.edu/naap/hr/graphics/absorp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81915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4324" y="5606534"/>
            <a:ext cx="356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Continuous spectrum in interior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895600" y="5029200"/>
            <a:ext cx="3048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876801" y="4876800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5800 K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72439" y="6096000"/>
            <a:ext cx="152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93,000,000 K</a:t>
            </a:r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 flipV="1">
            <a:off x="3886200" y="4572000"/>
            <a:ext cx="990600" cy="4894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057401" y="5061467"/>
            <a:ext cx="324969" cy="9744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37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sep10.phys.utk.edu/astr162/lect/sun/solar4300-44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595" y="2209801"/>
            <a:ext cx="46767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Spectrum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52600" y="1828800"/>
            <a:ext cx="4267200" cy="4526280"/>
          </a:xfrm>
        </p:spPr>
        <p:txBody>
          <a:bodyPr/>
          <a:lstStyle/>
          <a:p>
            <a:r>
              <a:rPr lang="en-US" dirty="0" smtClean="0"/>
              <a:t>Because Scientists are only looking for the lines, they usually use just a black and white printout showing the wavelengths.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8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3536"/>
            <a:ext cx="8229600" cy="660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ways to view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950" y="1143001"/>
            <a:ext cx="8229600" cy="1706563"/>
          </a:xfrm>
        </p:spPr>
        <p:txBody>
          <a:bodyPr/>
          <a:lstStyle/>
          <a:p>
            <a:r>
              <a:rPr lang="en-US" dirty="0" smtClean="0"/>
              <a:t>Sometimes, scientists use a more detailed graph representation of the spectrum.  It gives them more information.</a:t>
            </a:r>
            <a:endParaRPr lang="en-US" dirty="0"/>
          </a:p>
        </p:txBody>
      </p:sp>
      <p:pic>
        <p:nvPicPr>
          <p:cNvPr id="20482" name="Picture 2" descr="http://zebu.uoregon.edu/%7Eimamura/122/images/solar-spectrum-from-www-mao-kiev-ua--sol_ukr--terskol--bmv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3962400" cy="3747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3465827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Every dip, or lowering in the intensity is an absorption line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95800" y="3962400"/>
            <a:ext cx="2438400" cy="533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dc-www.harvard.edu/iraf/rvsao/xcsao/ex2/xcsao.ex2sum1m2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6400800" cy="505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15201" y="590287"/>
            <a:ext cx="265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Emission lines show as spikes in intensity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38612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thedwo.com/files/vegaspectrum3jul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737420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24401" y="609600"/>
            <a:ext cx="4569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Absorption lines show as dips in intensity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618398" y="325932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Intensity</a:t>
            </a:r>
            <a:endParaRPr lang="en-US" dirty="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1" y="5791201"/>
            <a:ext cx="1443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Rockwell"/>
              </a:rPr>
              <a:t>Wavelength</a:t>
            </a:r>
          </a:p>
          <a:p>
            <a:endParaRPr lang="en-US" dirty="0">
              <a:solidFill>
                <a:prstClr val="white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2487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piff.rit.edu/classes/phys301/lectures/spec_lines/comp_vega_su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949" y="1600200"/>
            <a:ext cx="7086600" cy="496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Spectra of 2 stars: Vega and the Sun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49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Rockwell</vt:lpstr>
      <vt:lpstr>Wingdings 2</vt:lpstr>
      <vt:lpstr>Foundry</vt:lpstr>
      <vt:lpstr>Star Spectra (part 1) </vt:lpstr>
      <vt:lpstr>The Sun’s Spectrum</vt:lpstr>
      <vt:lpstr>PowerPoint Presentation</vt:lpstr>
      <vt:lpstr>Why does the sun have an absorption spectrum?</vt:lpstr>
      <vt:lpstr>Solar Spectrum</vt:lpstr>
      <vt:lpstr>Other ways to view spectra</vt:lpstr>
      <vt:lpstr>PowerPoint Presentation</vt:lpstr>
      <vt:lpstr>PowerPoint Presentation</vt:lpstr>
      <vt:lpstr>Spectra of 2 stars: Vega and the Sun</vt:lpstr>
      <vt:lpstr>Actual Spectrum from a cosmic object</vt:lpstr>
      <vt:lpstr>Spectral  Line Analysis</vt:lpstr>
      <vt:lpstr>Spectral Lines Present</vt:lpstr>
      <vt:lpstr>PowerPoint Presentation</vt:lpstr>
      <vt:lpstr>PowerPoint Presentation</vt:lpstr>
      <vt:lpstr>Line Broadening</vt:lpstr>
      <vt:lpstr>PowerPoint Presentation</vt:lpstr>
      <vt:lpstr>Rotation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Spectra (part 1) </dc:title>
  <dc:creator>Mary Ann Seslar</dc:creator>
  <cp:lastModifiedBy>Mary Ann Seslar</cp:lastModifiedBy>
  <cp:revision>1</cp:revision>
  <dcterms:created xsi:type="dcterms:W3CDTF">2019-08-22T22:23:56Z</dcterms:created>
  <dcterms:modified xsi:type="dcterms:W3CDTF">2019-08-22T22:24:19Z</dcterms:modified>
</cp:coreProperties>
</file>