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7F140C8-8429-490D-A638-826A8C2297B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596D1B2-F197-41C9-8CED-37718A0D13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3006524"/>
          </a:xfrm>
        </p:spPr>
        <p:txBody>
          <a:bodyPr>
            <a:normAutofit/>
          </a:bodyPr>
          <a:lstStyle/>
          <a:p>
            <a:r>
              <a:rPr lang="en-US" dirty="0" smtClean="0"/>
              <a:t>Speed, Distance, and Displacement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 A dog escapes his pen and runs around the neighborhood for 3 hours.  He has an average speed of 4 miles an hour. How far did he run?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/>
              <a:t>T</a:t>
            </a:r>
            <a:r>
              <a:rPr lang="en-US" dirty="0" smtClean="0"/>
              <a:t>he mailman walks his route in 5 hours.  He walks 1.5 m/s.  How long is his route?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4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leave Gallup at 6 AM and drive until 2 pm and your average speed is 70 mph.  How far can you travel?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4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3508977"/>
          </a:xfrm>
        </p:spPr>
        <p:txBody>
          <a:bodyPr/>
          <a:lstStyle/>
          <a:p>
            <a:r>
              <a:rPr lang="en-US" dirty="0"/>
              <a:t>1. The average speed of an object which moves 10 kilometers (km) in 30 minutes is </a:t>
            </a:r>
            <a:r>
              <a:rPr lang="en-US" dirty="0" smtClean="0"/>
              <a:t>____.</a:t>
            </a:r>
          </a:p>
          <a:p>
            <a:pPr lvl="1"/>
            <a:r>
              <a:rPr lang="en-US" b="1" i="1" dirty="0" smtClean="0"/>
              <a:t>Choose one answer</a:t>
            </a:r>
          </a:p>
          <a:p>
            <a:pPr lvl="1"/>
            <a:r>
              <a:rPr lang="en-US" dirty="0" smtClean="0"/>
              <a:t>a) </a:t>
            </a:r>
            <a:r>
              <a:rPr lang="en-US" dirty="0"/>
              <a:t>10 </a:t>
            </a:r>
            <a:r>
              <a:rPr lang="en-US" dirty="0" smtClean="0"/>
              <a:t>km/</a:t>
            </a:r>
            <a:r>
              <a:rPr lang="en-US" dirty="0" err="1" smtClean="0"/>
              <a:t>hr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) </a:t>
            </a:r>
            <a:r>
              <a:rPr lang="en-US" dirty="0"/>
              <a:t>20 </a:t>
            </a:r>
            <a:r>
              <a:rPr lang="en-US" dirty="0" smtClean="0"/>
              <a:t>km/</a:t>
            </a:r>
            <a:r>
              <a:rPr lang="en-US" dirty="0" err="1" smtClean="0"/>
              <a:t>hr</a:t>
            </a:r>
            <a:endParaRPr lang="en-US" dirty="0" smtClean="0"/>
          </a:p>
          <a:p>
            <a:pPr lvl="1"/>
            <a:r>
              <a:rPr lang="en-US" dirty="0" smtClean="0"/>
              <a:t>c)</a:t>
            </a:r>
            <a:r>
              <a:rPr lang="en-US" dirty="0"/>
              <a:t> 30 </a:t>
            </a:r>
            <a:r>
              <a:rPr lang="en-US" dirty="0" smtClean="0"/>
              <a:t>km/</a:t>
            </a:r>
            <a:r>
              <a:rPr lang="en-US" dirty="0" err="1" smtClean="0"/>
              <a:t>hr</a:t>
            </a:r>
            <a:endParaRPr lang="en-US" dirty="0" smtClean="0"/>
          </a:p>
          <a:p>
            <a:pPr lvl="1"/>
            <a:r>
              <a:rPr lang="en-US" dirty="0" smtClean="0"/>
              <a:t>d) </a:t>
            </a:r>
            <a:r>
              <a:rPr lang="en-US" dirty="0"/>
              <a:t>more than 30 km/</a:t>
            </a:r>
            <a:r>
              <a:rPr lang="en-US" dirty="0" err="1"/>
              <a:t>hr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3830782"/>
            <a:ext cx="2133600" cy="588818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9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4689629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smtClean="0"/>
              <a:t>the </a:t>
            </a:r>
            <a:r>
              <a:rPr lang="en-US" dirty="0"/>
              <a:t>cross-country team </a:t>
            </a:r>
            <a:r>
              <a:rPr lang="en-US" dirty="0" smtClean="0"/>
              <a:t>begins to run </a:t>
            </a:r>
            <a:r>
              <a:rPr lang="en-US" dirty="0"/>
              <a:t>at the school, run 10 miles and </a:t>
            </a:r>
            <a:r>
              <a:rPr lang="en-US" dirty="0" smtClean="0"/>
              <a:t>finishes </a:t>
            </a:r>
            <a:r>
              <a:rPr lang="en-US" dirty="0"/>
              <a:t>back at the </a:t>
            </a:r>
            <a:r>
              <a:rPr lang="en-US" dirty="0" smtClean="0"/>
              <a:t>school.</a:t>
            </a:r>
          </a:p>
          <a:p>
            <a:r>
              <a:rPr lang="en-US" b="1" i="1" dirty="0" smtClean="0"/>
              <a:t>Answer both parts!</a:t>
            </a:r>
          </a:p>
          <a:p>
            <a:pPr lvl="1"/>
            <a:r>
              <a:rPr lang="en-US" dirty="0" smtClean="0"/>
              <a:t>A) What is their displacement?</a:t>
            </a:r>
          </a:p>
          <a:p>
            <a:pPr lvl="1"/>
            <a:r>
              <a:rPr lang="en-US" dirty="0" smtClean="0"/>
              <a:t>B) What is their distance?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A) Displacement = 0 miles</a:t>
            </a:r>
          </a:p>
          <a:p>
            <a:pPr lvl="1"/>
            <a:r>
              <a:rPr lang="en-US" dirty="0" smtClean="0"/>
              <a:t>B) Distance  = 20 miles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0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66800"/>
            <a:ext cx="6777317" cy="4765829"/>
          </a:xfrm>
        </p:spPr>
        <p:txBody>
          <a:bodyPr/>
          <a:lstStyle/>
          <a:p>
            <a:r>
              <a:rPr lang="en-US" dirty="0"/>
              <a:t>3. What is the distance and the displacement of the race car drivers in the Indy 500?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/>
              <a:t>A) Displacement = 0 miles</a:t>
            </a:r>
          </a:p>
          <a:p>
            <a:pPr lvl="1"/>
            <a:r>
              <a:rPr lang="en-US" dirty="0"/>
              <a:t>B) Distance  = </a:t>
            </a:r>
            <a:r>
              <a:rPr lang="en-US" dirty="0" smtClean="0"/>
              <a:t> 500 miles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3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924800" cy="5181600"/>
          </a:xfrm>
        </p:spPr>
        <p:txBody>
          <a:bodyPr/>
          <a:lstStyle/>
          <a:p>
            <a:r>
              <a:rPr lang="en-US" dirty="0"/>
              <a:t>4. A man walks 7 km in 2 hours and 2 km in 1 hour in the </a:t>
            </a:r>
            <a:r>
              <a:rPr lang="en-US" i="1" u="sng" dirty="0"/>
              <a:t>same direction</a:t>
            </a:r>
            <a:r>
              <a:rPr lang="en-US" dirty="0"/>
              <a:t>.  </a:t>
            </a:r>
            <a:endParaRPr lang="en-US" dirty="0" smtClean="0"/>
          </a:p>
          <a:p>
            <a:r>
              <a:rPr lang="en-US" b="1" i="1" dirty="0"/>
              <a:t>Answer </a:t>
            </a:r>
            <a:r>
              <a:rPr lang="en-US" b="1" i="1" dirty="0" smtClean="0"/>
              <a:t>all </a:t>
            </a:r>
            <a:r>
              <a:rPr lang="en-US" b="1" i="1" dirty="0"/>
              <a:t>parts</a:t>
            </a:r>
            <a:r>
              <a:rPr lang="en-US" b="1" i="1" dirty="0" smtClean="0"/>
              <a:t>!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man's average speed for the whole </a:t>
            </a:r>
            <a:r>
              <a:rPr lang="en-US" dirty="0" smtClean="0"/>
              <a:t>journey?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man's distance for the whole journey? </a:t>
            </a:r>
          </a:p>
          <a:p>
            <a:pPr lvl="1"/>
            <a:r>
              <a:rPr lang="en-US" dirty="0"/>
              <a:t>What is the man's displacement for the whole journey? </a:t>
            </a:r>
          </a:p>
          <a:p>
            <a:endParaRPr lang="en-US" dirty="0" smtClean="0"/>
          </a:p>
          <a:p>
            <a:pPr lvl="1"/>
            <a:r>
              <a:rPr lang="en-US" dirty="0"/>
              <a:t>A) </a:t>
            </a:r>
            <a:r>
              <a:rPr lang="en-US" dirty="0" smtClean="0"/>
              <a:t>Speed = 3 km/</a:t>
            </a:r>
            <a:r>
              <a:rPr lang="en-US" dirty="0" err="1" smtClean="0"/>
              <a:t>hr</a:t>
            </a:r>
            <a:endParaRPr lang="en-US" dirty="0" smtClean="0"/>
          </a:p>
          <a:p>
            <a:pPr lvl="1"/>
            <a:r>
              <a:rPr lang="en-US" dirty="0" smtClean="0"/>
              <a:t>B) Displacement </a:t>
            </a:r>
            <a:r>
              <a:rPr lang="en-US" dirty="0"/>
              <a:t>= </a:t>
            </a:r>
            <a:r>
              <a:rPr lang="en-US" dirty="0" smtClean="0"/>
              <a:t>9km</a:t>
            </a:r>
            <a:endParaRPr lang="en-US" dirty="0"/>
          </a:p>
          <a:p>
            <a:pPr lvl="1"/>
            <a:r>
              <a:rPr lang="en-US" dirty="0"/>
              <a:t>B) Distance  =  </a:t>
            </a:r>
            <a:r>
              <a:rPr lang="en-US" dirty="0" smtClean="0"/>
              <a:t>9 km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3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7033708" cy="49182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4. (continued) </a:t>
            </a:r>
            <a:r>
              <a:rPr lang="en-US" dirty="0"/>
              <a:t>A man walks 7 km in 2 hours </a:t>
            </a:r>
            <a:r>
              <a:rPr lang="en-US" dirty="0" smtClean="0"/>
              <a:t>turns around walks 2 </a:t>
            </a:r>
            <a:r>
              <a:rPr lang="en-US" dirty="0"/>
              <a:t>km in 1 hour in the </a:t>
            </a:r>
            <a:r>
              <a:rPr lang="en-US" i="1" u="sng" dirty="0" smtClean="0"/>
              <a:t>opposite </a:t>
            </a:r>
            <a:r>
              <a:rPr lang="en-US" i="1" u="sng" dirty="0"/>
              <a:t>direction</a:t>
            </a:r>
            <a:r>
              <a:rPr lang="en-US" dirty="0"/>
              <a:t>.  </a:t>
            </a:r>
          </a:p>
          <a:p>
            <a:r>
              <a:rPr lang="en-US" b="1" i="1" dirty="0"/>
              <a:t>Answer all parts!</a:t>
            </a:r>
          </a:p>
          <a:p>
            <a:pPr lvl="1"/>
            <a:r>
              <a:rPr lang="en-US" dirty="0"/>
              <a:t>What is the man's average speed for the whole journey?</a:t>
            </a:r>
          </a:p>
          <a:p>
            <a:pPr lvl="1"/>
            <a:r>
              <a:rPr lang="en-US" dirty="0"/>
              <a:t>What is the man's distance for the whole journey? </a:t>
            </a:r>
          </a:p>
          <a:p>
            <a:pPr lvl="1"/>
            <a:r>
              <a:rPr lang="en-US" dirty="0"/>
              <a:t>What is the man's displacement for the whole journey? </a:t>
            </a:r>
          </a:p>
          <a:p>
            <a:endParaRPr lang="en-US" dirty="0"/>
          </a:p>
          <a:p>
            <a:pPr lvl="1"/>
            <a:r>
              <a:rPr lang="en-US" dirty="0"/>
              <a:t>A) Speed = 3 km/</a:t>
            </a:r>
            <a:r>
              <a:rPr lang="en-US" dirty="0" err="1"/>
              <a:t>hr</a:t>
            </a:r>
            <a:endParaRPr lang="en-US" dirty="0"/>
          </a:p>
          <a:p>
            <a:pPr lvl="1"/>
            <a:r>
              <a:rPr lang="en-US" dirty="0" smtClean="0"/>
              <a:t>B</a:t>
            </a:r>
            <a:r>
              <a:rPr lang="en-US" dirty="0"/>
              <a:t>) Distance  =  9 </a:t>
            </a:r>
            <a:r>
              <a:rPr lang="en-US" dirty="0" smtClean="0"/>
              <a:t>km </a:t>
            </a:r>
          </a:p>
          <a:p>
            <a:pPr lvl="1"/>
            <a:r>
              <a:rPr lang="en-US" dirty="0" smtClean="0"/>
              <a:t>C) </a:t>
            </a:r>
            <a:r>
              <a:rPr lang="en-US" dirty="0"/>
              <a:t>Displacement = 5km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3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5. You start walking from a point on a circular field of radius 0.5 km and </a:t>
            </a:r>
            <a:r>
              <a:rPr lang="en-US" dirty="0" smtClean="0"/>
              <a:t>15 minutes later </a:t>
            </a:r>
            <a:r>
              <a:rPr lang="en-US" dirty="0"/>
              <a:t>you are at the same point. </a:t>
            </a:r>
            <a:endParaRPr lang="en-US" dirty="0" smtClean="0"/>
          </a:p>
          <a:p>
            <a:r>
              <a:rPr lang="en-US" b="1" i="1" dirty="0"/>
              <a:t>Answer all parts</a:t>
            </a:r>
            <a:r>
              <a:rPr lang="en-US" b="1" i="1" dirty="0" smtClean="0"/>
              <a:t>!</a:t>
            </a:r>
            <a:endParaRPr lang="en-US" dirty="0"/>
          </a:p>
          <a:p>
            <a:pPr lvl="1"/>
            <a:r>
              <a:rPr lang="en-US" dirty="0"/>
              <a:t>What is your average speed for the whole journey? </a:t>
            </a:r>
          </a:p>
          <a:p>
            <a:pPr lvl="1"/>
            <a:r>
              <a:rPr lang="en-US" dirty="0"/>
              <a:t>What is your average distance for the whole journey?</a:t>
            </a:r>
          </a:p>
          <a:p>
            <a:pPr lvl="1"/>
            <a:r>
              <a:rPr lang="en-US" dirty="0"/>
              <a:t>What is your average displacement for the whole journey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A) Speed = </a:t>
            </a:r>
            <a:r>
              <a:rPr lang="en-US" dirty="0" smtClean="0"/>
              <a:t>3.2 </a:t>
            </a:r>
            <a:r>
              <a:rPr lang="en-US" dirty="0"/>
              <a:t>km/</a:t>
            </a:r>
            <a:r>
              <a:rPr lang="en-US" dirty="0" err="1"/>
              <a:t>hr</a:t>
            </a:r>
            <a:endParaRPr lang="en-US" dirty="0"/>
          </a:p>
          <a:p>
            <a:pPr lvl="1"/>
            <a:r>
              <a:rPr lang="en-US" dirty="0"/>
              <a:t>B) Distance  =  </a:t>
            </a:r>
            <a:r>
              <a:rPr lang="en-US" dirty="0" smtClean="0"/>
              <a:t>0.8 </a:t>
            </a:r>
            <a:r>
              <a:rPr lang="en-US" dirty="0"/>
              <a:t>km </a:t>
            </a:r>
          </a:p>
          <a:p>
            <a:pPr lvl="1"/>
            <a:r>
              <a:rPr lang="en-US" dirty="0"/>
              <a:t>C) Displacement = </a:t>
            </a:r>
            <a:r>
              <a:rPr lang="en-US" dirty="0" smtClean="0"/>
              <a:t>0 km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6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924800" cy="5334000"/>
          </a:xfrm>
        </p:spPr>
        <p:txBody>
          <a:bodyPr/>
          <a:lstStyle/>
          <a:p>
            <a:r>
              <a:rPr lang="en-US" smtClean="0"/>
              <a:t>6. </a:t>
            </a:r>
            <a:r>
              <a:rPr lang="en-US" dirty="0"/>
              <a:t>John drove South 120 km at 60 km/h and then East 150 km at 50 km/h. Determine </a:t>
            </a:r>
          </a:p>
          <a:p>
            <a:pPr lvl="1"/>
            <a:r>
              <a:rPr lang="en-US" dirty="0"/>
              <a:t>What is the man's average speed for the whole journey? </a:t>
            </a:r>
          </a:p>
          <a:p>
            <a:pPr lvl="1"/>
            <a:r>
              <a:rPr lang="en-US" dirty="0"/>
              <a:t>What is the man's distance for the whole journey? </a:t>
            </a:r>
          </a:p>
          <a:p>
            <a:pPr lvl="1"/>
            <a:r>
              <a:rPr lang="en-US" dirty="0"/>
              <a:t>What is the man's displacement for the whole journey? 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33800" y="3352800"/>
            <a:ext cx="0" cy="1219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733800" y="4572000"/>
            <a:ext cx="2286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77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A jogger runs at 3 m/s for 4000 meters.  How long did they run in seconds? Minutes?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8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5736</TotalTime>
  <Words>329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Speed, Distance, and Displacement Problems</vt:lpstr>
      <vt:lpstr>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2017-01-05T19:37:34Z</dcterms:created>
  <dcterms:modified xsi:type="dcterms:W3CDTF">2017-01-09T19:13:52Z</dcterms:modified>
</cp:coreProperties>
</file>