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24DF-0F6E-44BC-8578-2A9CB6F6428F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CC1CB-07D7-45B5-A090-70B19160A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ADAA64-7217-4BF0-B36B-5F0499AECBC8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 </a:t>
            </a:r>
            <a:endParaRPr lang="en-US" altLang="ja-JP" smtClean="0"/>
          </a:p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3B93FB5-EB6B-4EF1-91BA-CE9AEBF999E1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 </a:t>
            </a:r>
            <a:endParaRPr lang="en-US" altLang="ja-JP" dirty="0" smtClean="0"/>
          </a:p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6A385E-B6FF-432B-B6EE-4C56D8FF93ED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6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9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1D3641"/>
                </a:solidFill>
              </a:rPr>
              <a:pPr/>
              <a:t>11/2/2017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0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8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2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7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2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75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8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1D3641"/>
                </a:solidFill>
              </a:rPr>
              <a:pPr/>
              <a:t>11/2/2017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6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3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56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02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13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A16C28-CC38-4FA2-A73B-9F4FCB22D4FF}" type="datetimeFigureOut">
              <a:rPr lang="en-US" smtClean="0">
                <a:solidFill>
                  <a:srgbClr val="DFE6D0"/>
                </a:solidFill>
              </a:rPr>
              <a:pPr/>
              <a:t>11/2/2017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6CEA0C-612A-4B03-AE2D-1AC0B1C7BD4F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5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Recruitment 2019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37300"/>
            <a:ext cx="3441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7" b="9175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636" y="4800600"/>
            <a:ext cx="9144000" cy="1311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next slides are the best reasons to sign up for a trip like this.  All pictures are from the Gallup High School </a:t>
            </a:r>
            <a:r>
              <a:rPr lang="en-US" sz="2800" dirty="0" err="1" smtClean="0"/>
              <a:t>Eurotrip</a:t>
            </a:r>
            <a:r>
              <a:rPr lang="en-US" sz="2800" dirty="0" smtClean="0"/>
              <a:t> EF Tours.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305800" cy="641832"/>
          </a:xfrm>
        </p:spPr>
        <p:txBody>
          <a:bodyPr/>
          <a:lstStyle/>
          <a:p>
            <a:r>
              <a:rPr lang="en-US" dirty="0" smtClean="0"/>
              <a:t>Why travel?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/>
          <a:stretch/>
        </p:blipFill>
        <p:spPr bwMode="auto">
          <a:xfrm>
            <a:off x="-27709" y="0"/>
            <a:ext cx="9247909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0" y="7620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Sorrento 2017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08" y="285878"/>
            <a:ext cx="4700492" cy="62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58705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990600"/>
            <a:ext cx="365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French Script MT" panose="03020402040607040605" pitchFamily="66" charset="0"/>
              </a:rPr>
              <a:t>“Only it seems to me that once in your life before you die you ought to see a country where they don't talk in English and don't even want to.” </a:t>
            </a:r>
            <a:r>
              <a:rPr lang="en-US" sz="3200" dirty="0" smtClean="0">
                <a:solidFill>
                  <a:prstClr val="white"/>
                </a:solidFill>
                <a:latin typeface="French Script MT" panose="03020402040607040605" pitchFamily="66" charset="0"/>
              </a:rPr>
              <a:t/>
            </a:r>
            <a:br>
              <a:rPr lang="en-US" sz="3200" dirty="0" smtClean="0">
                <a:solidFill>
                  <a:prstClr val="white"/>
                </a:solidFill>
                <a:latin typeface="French Script MT" panose="03020402040607040605" pitchFamily="66" charset="0"/>
              </a:rPr>
            </a:br>
            <a:r>
              <a:rPr lang="en-US" sz="3200" dirty="0">
                <a:solidFill>
                  <a:prstClr val="white"/>
                </a:solidFill>
                <a:latin typeface="French Script MT" panose="03020402040607040605" pitchFamily="66" charset="0"/>
              </a:rPr>
              <a:t>― </a:t>
            </a:r>
            <a:r>
              <a:rPr lang="en-US" sz="3200" b="1" i="1" dirty="0">
                <a:solidFill>
                  <a:srgbClr val="1D3641">
                    <a:lumMod val="25000"/>
                    <a:lumOff val="75000"/>
                  </a:srgbClr>
                </a:solidFill>
                <a:latin typeface="French Script MT" panose="03020402040607040605" pitchFamily="66" charset="0"/>
              </a:rPr>
              <a:t>Thornton </a:t>
            </a:r>
            <a:r>
              <a:rPr lang="en-US" sz="3200" b="1" i="1" dirty="0" smtClean="0">
                <a:solidFill>
                  <a:srgbClr val="1D3641">
                    <a:lumMod val="25000"/>
                    <a:lumOff val="75000"/>
                  </a:srgbClr>
                </a:solidFill>
                <a:latin typeface="French Script MT" panose="03020402040607040605" pitchFamily="66" charset="0"/>
              </a:rPr>
              <a:t>Wilder</a:t>
            </a:r>
            <a:endParaRPr lang="en-US" sz="3200" i="1" dirty="0">
              <a:solidFill>
                <a:srgbClr val="1D3641">
                  <a:lumMod val="25000"/>
                  <a:lumOff val="75000"/>
                </a:srgb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3227" y="6050251"/>
            <a:ext cx="179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Italy  2017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400592"/>
            <a:ext cx="5486400" cy="9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04164" y="1905000"/>
            <a:ext cx="3505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Harrington" panose="04040505050A02020702" pitchFamily="82" charset="0"/>
              </a:rPr>
              <a:t>“Nobody can discover the world for somebody else. Only when we discover it for ourselves does it become common ground and a common bond and we cease to be alone.” </a:t>
            </a:r>
            <a:r>
              <a:rPr lang="en-US" sz="2400" dirty="0" smtClean="0">
                <a:solidFill>
                  <a:prstClr val="white"/>
                </a:solidFill>
                <a:latin typeface="Harrington" panose="04040505050A02020702" pitchFamily="82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Harrington" panose="04040505050A02020702" pitchFamily="82" charset="0"/>
              </a:rPr>
            </a:br>
            <a:r>
              <a:rPr lang="en-US" sz="2400" dirty="0">
                <a:solidFill>
                  <a:prstClr val="white"/>
                </a:solidFill>
                <a:latin typeface="Harrington" panose="04040505050A02020702" pitchFamily="82" charset="0"/>
              </a:rPr>
              <a:t>― </a:t>
            </a:r>
            <a:r>
              <a:rPr lang="en-US" sz="2400" b="1" i="1" dirty="0">
                <a:solidFill>
                  <a:srgbClr val="1D3641">
                    <a:lumMod val="25000"/>
                    <a:lumOff val="75000"/>
                  </a:srgbClr>
                </a:solidFill>
                <a:latin typeface="Harrington" panose="04040505050A02020702" pitchFamily="82" charset="0"/>
              </a:rPr>
              <a:t>Wendell Berry</a:t>
            </a:r>
            <a:endParaRPr lang="en-US" sz="2400" i="1" dirty="0">
              <a:solidFill>
                <a:srgbClr val="1D3641">
                  <a:lumMod val="25000"/>
                  <a:lumOff val="75000"/>
                </a:srgbClr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" y="424532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Italy  2017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457233" cy="40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2270" y="381000"/>
            <a:ext cx="502162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273" y="1981200"/>
            <a:ext cx="32835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pperplate Gothic Light" panose="020E0507020206020404" pitchFamily="34" charset="0"/>
              </a:rPr>
              <a:t>“I like the spirit of this great London which I feel around me</a:t>
            </a:r>
            <a:r>
              <a:rPr lang="en-US" sz="2400" dirty="0" smtClean="0">
                <a:solidFill>
                  <a:prstClr val="white"/>
                </a:solidFill>
                <a:latin typeface="Copperplate Gothic Light" panose="020E0507020206020404" pitchFamily="34" charset="0"/>
              </a:rPr>
              <a:t>.”</a:t>
            </a:r>
            <a:r>
              <a:rPr lang="en-US" sz="2400" dirty="0">
                <a:solidFill>
                  <a:prstClr val="white"/>
                </a:solidFill>
                <a:latin typeface="Copperplate Gothic Light" panose="020E0507020206020404" pitchFamily="34" charset="0"/>
              </a:rPr>
              <a:t> </a:t>
            </a:r>
            <a:endParaRPr lang="en-US" sz="2400" dirty="0" smtClean="0">
              <a:solidFill>
                <a:prstClr val="white"/>
              </a:solidFill>
              <a:latin typeface="Copperplate Gothic Light" panose="020E0507020206020404" pitchFamily="34" charset="0"/>
            </a:endParaRPr>
          </a:p>
          <a:p>
            <a:r>
              <a:rPr lang="en-US" dirty="0">
                <a:solidFill>
                  <a:prstClr val="white"/>
                </a:solidFill>
              </a:rPr>
              <a:t>― </a:t>
            </a:r>
            <a:r>
              <a:rPr lang="en-US" sz="3200" b="1" u="sng" dirty="0">
                <a:solidFill>
                  <a:srgbClr val="1D3641">
                    <a:lumMod val="25000"/>
                    <a:lumOff val="75000"/>
                  </a:srgbClr>
                </a:solidFill>
                <a:latin typeface="Edwardian Script ITC" panose="030303020407070D0804" pitchFamily="66" charset="0"/>
              </a:rPr>
              <a:t>Charlotte </a:t>
            </a:r>
            <a:r>
              <a:rPr lang="en-US" sz="3200" b="1" u="sng" dirty="0" err="1" smtClean="0">
                <a:solidFill>
                  <a:srgbClr val="1D3641">
                    <a:lumMod val="25000"/>
                    <a:lumOff val="75000"/>
                  </a:srgbClr>
                </a:solidFill>
                <a:latin typeface="Edwardian Script ITC" panose="030303020407070D0804" pitchFamily="66" charset="0"/>
              </a:rPr>
              <a:t>Brontë</a:t>
            </a:r>
            <a:endParaRPr lang="en-US" sz="3200" dirty="0">
              <a:solidFill>
                <a:srgbClr val="1D3641">
                  <a:lumMod val="25000"/>
                  <a:lumOff val="75000"/>
                </a:srgb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89068"/>
            <a:ext cx="4495800" cy="77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0" y="628369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London  2017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3" y="-4474"/>
            <a:ext cx="9149053" cy="68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3" y="1318418"/>
            <a:ext cx="58674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309" y="344577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Papyrus" panose="03070502060502030205" pitchFamily="66" charset="0"/>
              </a:rPr>
              <a:t>“You can't understand a city without using its public transportation system.” </a:t>
            </a:r>
            <a:r>
              <a:rPr lang="en-US" sz="2400" dirty="0" smtClean="0">
                <a:solidFill>
                  <a:prstClr val="white"/>
                </a:solidFill>
                <a:latin typeface="Papyrus" panose="03070502060502030205" pitchFamily="66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Papyrus" panose="03070502060502030205" pitchFamily="66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Papyrus" panose="03070502060502030205" pitchFamily="66" charset="0"/>
              </a:rPr>
              <a:t>		― </a:t>
            </a:r>
            <a:r>
              <a:rPr lang="en-US" sz="2400" b="1" dirty="0" smtClean="0">
                <a:solidFill>
                  <a:prstClr val="white"/>
                </a:solidFill>
                <a:latin typeface="Papyrus" panose="03070502060502030205" pitchFamily="66" charset="0"/>
              </a:rPr>
              <a:t>Erol </a:t>
            </a:r>
            <a:r>
              <a:rPr lang="en-US" sz="2400" b="1" dirty="0">
                <a:solidFill>
                  <a:prstClr val="white"/>
                </a:solidFill>
                <a:latin typeface="Papyrus" panose="03070502060502030205" pitchFamily="66" charset="0"/>
              </a:rPr>
              <a:t>Ozan</a:t>
            </a:r>
            <a:endParaRPr lang="en-US" sz="2400" dirty="0">
              <a:solidFill>
                <a:prstClr val="white"/>
              </a:solidFill>
              <a:latin typeface="Papyrus" panose="03070502060502030205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866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London  2011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59484"/>
            <a:ext cx="9180946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70575"/>
            <a:ext cx="4343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444" y="193964"/>
            <a:ext cx="904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Viner Hand ITC" panose="03070502030502020203" pitchFamily="66" charset="0"/>
              </a:rPr>
              <a:t>“</a:t>
            </a:r>
            <a:r>
              <a:rPr lang="en-US" sz="2000" dirty="0">
                <a:solidFill>
                  <a:prstClr val="black"/>
                </a:solidFill>
                <a:latin typeface="Viner Hand ITC" panose="03070502030502020203" pitchFamily="66" charset="0"/>
              </a:rPr>
              <a:t>All that is gold does not </a:t>
            </a:r>
            <a:r>
              <a:rPr lang="en-US" sz="2000" dirty="0" smtClean="0">
                <a:solidFill>
                  <a:prstClr val="black"/>
                </a:solidFill>
                <a:latin typeface="Viner Hand ITC" panose="03070502030502020203" pitchFamily="66" charset="0"/>
              </a:rPr>
              <a:t>glitter; Not </a:t>
            </a:r>
            <a:r>
              <a:rPr lang="en-US" sz="2000" dirty="0">
                <a:solidFill>
                  <a:prstClr val="black"/>
                </a:solidFill>
                <a:latin typeface="Viner Hand ITC" panose="03070502030502020203" pitchFamily="66" charset="0"/>
              </a:rPr>
              <a:t>all those who wander are lost.”</a:t>
            </a:r>
            <a:r>
              <a:rPr lang="en-US" sz="2000" dirty="0">
                <a:solidFill>
                  <a:prstClr val="white"/>
                </a:solidFill>
                <a:latin typeface="Viner Hand ITC" panose="03070502030502020203" pitchFamily="66" charset="0"/>
              </a:rPr>
              <a:t> </a:t>
            </a:r>
            <a:r>
              <a:rPr lang="en-US" sz="2000" dirty="0" smtClean="0">
                <a:solidFill>
                  <a:prstClr val="white"/>
                </a:solidFill>
                <a:latin typeface="Viner Hand ITC" panose="03070502030502020203" pitchFamily="66" charset="0"/>
              </a:rPr>
              <a:t/>
            </a:r>
            <a:br>
              <a:rPr lang="en-US" sz="2000" dirty="0" smtClean="0">
                <a:solidFill>
                  <a:prstClr val="white"/>
                </a:solidFill>
                <a:latin typeface="Viner Hand ITC" panose="03070502030502020203" pitchFamily="66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Viner Hand ITC" panose="03070502030502020203" pitchFamily="66" charset="0"/>
              </a:rPr>
              <a:t>				</a:t>
            </a:r>
            <a:r>
              <a:rPr lang="en-US" sz="2000" dirty="0" smtClean="0">
                <a:solidFill>
                  <a:prstClr val="black"/>
                </a:solidFill>
                <a:latin typeface="Viner Hand ITC" panose="03070502030502020203" pitchFamily="66" charset="0"/>
              </a:rPr>
              <a:t>―</a:t>
            </a:r>
            <a:r>
              <a:rPr lang="en-US" sz="2000" dirty="0">
                <a:solidFill>
                  <a:prstClr val="white"/>
                </a:solidFill>
                <a:latin typeface="Viner Hand ITC" panose="03070502030502020203" pitchFamily="66" charset="0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Viner Hand ITC" panose="03070502030502020203" pitchFamily="66" charset="0"/>
              </a:rPr>
              <a:t>J.R.R. Tolkien</a:t>
            </a:r>
            <a:r>
              <a:rPr lang="en-US" sz="2000" dirty="0">
                <a:solidFill>
                  <a:prstClr val="black"/>
                </a:solidFill>
                <a:latin typeface="Viner Hand ITC" panose="03070502030502020203" pitchFamily="66" charset="0"/>
              </a:rPr>
              <a:t>, </a:t>
            </a:r>
            <a:r>
              <a:rPr lang="en-US" sz="2000" b="1" dirty="0">
                <a:solidFill>
                  <a:prstClr val="black"/>
                </a:solidFill>
                <a:latin typeface="Viner Hand ITC" panose="03070502030502020203" pitchFamily="66" charset="0"/>
              </a:rPr>
              <a:t>The Fellowship of the Ring</a:t>
            </a:r>
            <a:endParaRPr lang="en-US" sz="2000" dirty="0">
              <a:solidFill>
                <a:prstClr val="black"/>
              </a:solidFill>
              <a:latin typeface="Viner Hand ITC" panose="0307050203050202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946" y="6441559"/>
            <a:ext cx="1623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Versailles 2013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381" r="12208" b="-1389"/>
          <a:stretch/>
        </p:blipFill>
        <p:spPr bwMode="auto">
          <a:xfrm>
            <a:off x="-13242" y="27709"/>
            <a:ext cx="9157242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1093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162</Words>
  <Application>Microsoft Office PowerPoint</Application>
  <PresentationFormat>On-screen Show (4:3)</PresentationFormat>
  <Paragraphs>21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Thatch</vt:lpstr>
      <vt:lpstr>1_Thatch</vt:lpstr>
      <vt:lpstr>Recruitment 2019</vt:lpstr>
      <vt:lpstr>PowerPoint Presentation</vt:lpstr>
      <vt:lpstr>Why travel?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2019</dc:title>
  <dc:creator>admin</dc:creator>
  <cp:lastModifiedBy>admin</cp:lastModifiedBy>
  <cp:revision>9</cp:revision>
  <dcterms:created xsi:type="dcterms:W3CDTF">2017-11-01T23:23:39Z</dcterms:created>
  <dcterms:modified xsi:type="dcterms:W3CDTF">2017-11-02T15:42:27Z</dcterms:modified>
</cp:coreProperties>
</file>