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AD2B7-40DC-4109-B18B-6EE919AC634C}" type="datetimeFigureOut">
              <a:rPr lang="en-US" smtClean="0"/>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9E6168-8107-46FE-BA8C-29822A276CEB}" type="slidenum">
              <a:rPr lang="en-US" smtClean="0"/>
              <a:t>‹#›</a:t>
            </a:fld>
            <a:endParaRPr lang="en-US"/>
          </a:p>
        </p:txBody>
      </p:sp>
    </p:spTree>
    <p:extLst>
      <p:ext uri="{BB962C8B-B14F-4D97-AF65-F5344CB8AC3E}">
        <p14:creationId xmlns:p14="http://schemas.microsoft.com/office/powerpoint/2010/main" val="111631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90D9C-F556-4F07-9ED4-CFC2C3ED8E9A}" type="slidenum">
              <a:rPr lang="en-US" smtClean="0"/>
              <a:t>3</a:t>
            </a:fld>
            <a:endParaRPr lang="en-US"/>
          </a:p>
        </p:txBody>
      </p:sp>
    </p:spTree>
    <p:extLst>
      <p:ext uri="{BB962C8B-B14F-4D97-AF65-F5344CB8AC3E}">
        <p14:creationId xmlns:p14="http://schemas.microsoft.com/office/powerpoint/2010/main" val="427400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7A14DA9-33D7-42D5-AFF8-A740541D7E3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14DA9-33D7-42D5-AFF8-A740541D7E3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A14DA9-33D7-42D5-AFF8-A740541D7E3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E18C87-E8AE-4D0B-8A25-53FCC5A7E8B7}" type="datetimeFigureOut">
              <a:rPr lang="en-US" smtClean="0"/>
              <a:t>3/14/2017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A14DA9-33D7-42D5-AFF8-A740541D7E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9E18C87-E8AE-4D0B-8A25-53FCC5A7E8B7}" type="datetimeFigureOut">
              <a:rPr lang="en-US" smtClean="0"/>
              <a:t>3/14/2017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7A14DA9-33D7-42D5-AFF8-A740541D7E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9E18C87-E8AE-4D0B-8A25-53FCC5A7E8B7}" type="datetimeFigureOut">
              <a:rPr lang="en-US" smtClean="0"/>
              <a:t>3/14/2017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7A14DA9-33D7-42D5-AFF8-A740541D7E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Radiation</a:t>
            </a:r>
            <a:endParaRPr lang="en-US" dirty="0"/>
          </a:p>
        </p:txBody>
      </p:sp>
      <p:sp>
        <p:nvSpPr>
          <p:cNvPr id="4" name="Text Placeholder 3"/>
          <p:cNvSpPr>
            <a:spLocks noGrp="1"/>
          </p:cNvSpPr>
          <p:nvPr>
            <p:ph type="subTitle" idx="1"/>
          </p:nvPr>
        </p:nvSpPr>
        <p:spPr/>
        <p:txBody>
          <a:bodyPr>
            <a:normAutofit/>
          </a:bodyPr>
          <a:lstStyle/>
          <a:p>
            <a:r>
              <a:rPr lang="en-US" dirty="0" smtClean="0"/>
              <a:t>What is radiation?</a:t>
            </a:r>
          </a:p>
          <a:p>
            <a:r>
              <a:rPr lang="en-US" dirty="0" smtClean="0"/>
              <a:t>How is the Electromagnetic Spectrum organized?</a:t>
            </a:r>
          </a:p>
          <a:p>
            <a:r>
              <a:rPr lang="en-US" dirty="0" smtClean="0"/>
              <a:t>What are the parts of waves?</a:t>
            </a:r>
          </a:p>
          <a:p>
            <a:r>
              <a:rPr lang="en-US" dirty="0" smtClean="0"/>
              <a:t>What are the types of Electromagnetic radiation?</a:t>
            </a:r>
            <a:endParaRPr lang="en-US" dirty="0"/>
          </a:p>
        </p:txBody>
      </p:sp>
    </p:spTree>
    <p:extLst>
      <p:ext uri="{BB962C8B-B14F-4D97-AF65-F5344CB8AC3E}">
        <p14:creationId xmlns:p14="http://schemas.microsoft.com/office/powerpoint/2010/main" val="1589632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waves</a:t>
            </a:r>
            <a:endParaRPr lang="en-US" dirty="0"/>
          </a:p>
        </p:txBody>
      </p:sp>
    </p:spTree>
    <p:extLst>
      <p:ext uri="{BB962C8B-B14F-4D97-AF65-F5344CB8AC3E}">
        <p14:creationId xmlns:p14="http://schemas.microsoft.com/office/powerpoint/2010/main" val="3626444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Waves</a:t>
            </a:r>
            <a:endParaRPr lang="en-US" dirty="0"/>
          </a:p>
        </p:txBody>
      </p:sp>
      <p:sp>
        <p:nvSpPr>
          <p:cNvPr id="3" name="Content Placeholder 2"/>
          <p:cNvSpPr>
            <a:spLocks noGrp="1"/>
          </p:cNvSpPr>
          <p:nvPr>
            <p:ph idx="1"/>
          </p:nvPr>
        </p:nvSpPr>
        <p:spPr>
          <a:xfrm>
            <a:off x="838200" y="1295400"/>
            <a:ext cx="7772400" cy="1143000"/>
          </a:xfrm>
        </p:spPr>
        <p:txBody>
          <a:bodyPr>
            <a:normAutofit fontScale="85000" lnSpcReduction="20000"/>
          </a:bodyPr>
          <a:lstStyle/>
          <a:p>
            <a:r>
              <a:rPr lang="en-US" dirty="0" smtClean="0"/>
              <a:t>Electromagnetic radiation (</a:t>
            </a:r>
            <a:r>
              <a:rPr lang="en-US" dirty="0" err="1" smtClean="0"/>
              <a:t>e.m.r</a:t>
            </a:r>
            <a:r>
              <a:rPr lang="en-US" dirty="0" smtClean="0"/>
              <a:t>.) travels in the form of waves.</a:t>
            </a:r>
          </a:p>
          <a:p>
            <a:r>
              <a:rPr lang="en-US" dirty="0" smtClean="0"/>
              <a:t>Draw and label these wave diagrams.</a:t>
            </a:r>
          </a:p>
        </p:txBody>
      </p:sp>
      <p:pic>
        <p:nvPicPr>
          <p:cNvPr id="1026" name="Picture 2" descr="http://img.tfd.com/cde/WAVELE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577" y="2488917"/>
            <a:ext cx="4695243" cy="33337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Sm-58WvOX91m_kfy15JiylD6pmM1dhPPeLGpNdoGb5x-qGFQw-4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0890" y="3563859"/>
            <a:ext cx="5323110" cy="31645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822668"/>
            <a:ext cx="3623913" cy="923330"/>
          </a:xfrm>
          <a:prstGeom prst="rect">
            <a:avLst/>
          </a:prstGeom>
          <a:solidFill>
            <a:schemeClr val="tx1"/>
          </a:solidFill>
        </p:spPr>
        <p:txBody>
          <a:bodyPr wrap="square" rtlCol="0">
            <a:spAutoFit/>
          </a:bodyPr>
          <a:lstStyle/>
          <a:p>
            <a:r>
              <a:rPr lang="en-US" dirty="0" smtClean="0">
                <a:solidFill>
                  <a:schemeClr val="bg1"/>
                </a:solidFill>
              </a:rPr>
              <a:t>One </a:t>
            </a:r>
            <a:r>
              <a:rPr lang="en-US" i="1" u="sng" dirty="0" smtClean="0">
                <a:solidFill>
                  <a:schemeClr val="bg1"/>
                </a:solidFill>
              </a:rPr>
              <a:t>oscillation </a:t>
            </a:r>
            <a:r>
              <a:rPr lang="en-US" dirty="0" smtClean="0">
                <a:solidFill>
                  <a:schemeClr val="bg1"/>
                </a:solidFill>
              </a:rPr>
              <a:t>or </a:t>
            </a:r>
            <a:r>
              <a:rPr lang="en-US" i="1" u="sng" dirty="0" smtClean="0">
                <a:solidFill>
                  <a:schemeClr val="bg1"/>
                </a:solidFill>
              </a:rPr>
              <a:t>cycle</a:t>
            </a:r>
            <a:r>
              <a:rPr lang="en-US" dirty="0" smtClean="0">
                <a:solidFill>
                  <a:schemeClr val="bg1"/>
                </a:solidFill>
              </a:rPr>
              <a:t>.  </a:t>
            </a:r>
          </a:p>
          <a:p>
            <a:r>
              <a:rPr lang="en-US" dirty="0" smtClean="0">
                <a:solidFill>
                  <a:schemeClr val="bg1"/>
                </a:solidFill>
              </a:rPr>
              <a:t>Frequency is the number of cycles or oscillations per second</a:t>
            </a:r>
            <a:endParaRPr lang="en-US" dirty="0">
              <a:solidFill>
                <a:schemeClr val="bg1"/>
              </a:solidFill>
            </a:endParaRPr>
          </a:p>
        </p:txBody>
      </p:sp>
      <p:cxnSp>
        <p:nvCxnSpPr>
          <p:cNvPr id="6" name="Straight Arrow Connector 5"/>
          <p:cNvCxnSpPr/>
          <p:nvPr/>
        </p:nvCxnSpPr>
        <p:spPr>
          <a:xfrm flipH="1" flipV="1">
            <a:off x="1811956" y="5146158"/>
            <a:ext cx="1366675" cy="75888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2200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a:t>
            </a:r>
            <a:endParaRPr lang="en-US" dirty="0"/>
          </a:p>
        </p:txBody>
      </p:sp>
      <p:sp>
        <p:nvSpPr>
          <p:cNvPr id="3" name="Content Placeholder 2"/>
          <p:cNvSpPr>
            <a:spLocks noGrp="1"/>
          </p:cNvSpPr>
          <p:nvPr>
            <p:ph idx="1"/>
          </p:nvPr>
        </p:nvSpPr>
        <p:spPr/>
        <p:txBody>
          <a:bodyPr>
            <a:normAutofit/>
          </a:bodyPr>
          <a:lstStyle/>
          <a:p>
            <a:r>
              <a:rPr lang="en-US" sz="7200" dirty="0" smtClean="0">
                <a:solidFill>
                  <a:srgbClr val="00B0F0"/>
                </a:solidFill>
              </a:rPr>
              <a:t>Speed</a:t>
            </a:r>
            <a:r>
              <a:rPr lang="en-US" sz="7200" dirty="0" smtClean="0"/>
              <a:t> of the wave is NOT the same as </a:t>
            </a:r>
            <a:r>
              <a:rPr lang="en-US" sz="7200" dirty="0" smtClean="0">
                <a:solidFill>
                  <a:srgbClr val="FF0000"/>
                </a:solidFill>
              </a:rPr>
              <a:t>wavelength</a:t>
            </a:r>
            <a:r>
              <a:rPr lang="en-US" sz="7200" dirty="0" smtClean="0"/>
              <a:t> or </a:t>
            </a:r>
            <a:r>
              <a:rPr lang="en-US" sz="7200" dirty="0" smtClean="0">
                <a:solidFill>
                  <a:srgbClr val="FF0000"/>
                </a:solidFill>
              </a:rPr>
              <a:t>frequency</a:t>
            </a:r>
            <a:r>
              <a:rPr lang="en-US" sz="7200" dirty="0" smtClean="0"/>
              <a:t>!!!</a:t>
            </a:r>
            <a:endParaRPr lang="en-US" sz="7200" dirty="0"/>
          </a:p>
        </p:txBody>
      </p:sp>
    </p:spTree>
    <p:extLst>
      <p:ext uri="{BB962C8B-B14F-4D97-AF65-F5344CB8AC3E}">
        <p14:creationId xmlns:p14="http://schemas.microsoft.com/office/powerpoint/2010/main" val="1113633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3.gstatic.com/images?q=tbn:ANd9GcSrF2LIz9eW5lbKq86YwXTK_x_x5yX5sjh5Cn02zmk6lP6T6uB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7680960" cy="3429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62001" y="4495800"/>
            <a:ext cx="8077200" cy="1569660"/>
          </a:xfrm>
          <a:prstGeom prst="rect">
            <a:avLst/>
          </a:prstGeom>
          <a:noFill/>
        </p:spPr>
        <p:txBody>
          <a:bodyPr wrap="square" rtlCol="0">
            <a:spAutoFit/>
          </a:bodyPr>
          <a:lstStyle/>
          <a:p>
            <a:r>
              <a:rPr lang="en-US" sz="2400" dirty="0" smtClean="0"/>
              <a:t>If waves are all traveling at the same speed, fewer  of  the long wavelength (low frequency) waves reach the destination than waves with a short wavelength (high frequency) ,which will have more waves reach the destination.</a:t>
            </a:r>
            <a:endParaRPr lang="en-US" sz="2400" dirty="0"/>
          </a:p>
        </p:txBody>
      </p:sp>
    </p:spTree>
    <p:extLst>
      <p:ext uri="{BB962C8B-B14F-4D97-AF65-F5344CB8AC3E}">
        <p14:creationId xmlns:p14="http://schemas.microsoft.com/office/powerpoint/2010/main" val="161328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r>
              <a:rPr lang="en-US" dirty="0" smtClean="0"/>
              <a:t>TERMS</a:t>
            </a:r>
            <a:endParaRPr lang="en-US" dirty="0"/>
          </a:p>
        </p:txBody>
      </p:sp>
      <p:sp>
        <p:nvSpPr>
          <p:cNvPr id="3" name="Content Placeholder 2"/>
          <p:cNvSpPr>
            <a:spLocks noGrp="1"/>
          </p:cNvSpPr>
          <p:nvPr>
            <p:ph idx="1"/>
          </p:nvPr>
        </p:nvSpPr>
        <p:spPr>
          <a:xfrm>
            <a:off x="914400" y="838200"/>
            <a:ext cx="7772400" cy="5486400"/>
          </a:xfrm>
        </p:spPr>
        <p:txBody>
          <a:bodyPr>
            <a:normAutofit/>
          </a:bodyPr>
          <a:lstStyle/>
          <a:p>
            <a:r>
              <a:rPr lang="en-US" u="sng" dirty="0" smtClean="0"/>
              <a:t>Frequency</a:t>
            </a:r>
            <a:r>
              <a:rPr lang="en-US" dirty="0" smtClean="0"/>
              <a:t>- how often the wave crests pass a certain point.  Measured in Hertz (Hz) or megahertz (MHz)</a:t>
            </a:r>
          </a:p>
          <a:p>
            <a:r>
              <a:rPr lang="en-US" u="sng" dirty="0" smtClean="0"/>
              <a:t>Wavelength</a:t>
            </a:r>
            <a:r>
              <a:rPr lang="en-US" dirty="0" smtClean="0"/>
              <a:t>- the distance between a point on one wave and the same point on the next wave. (The symbol for wavelength is </a:t>
            </a:r>
            <a:r>
              <a:rPr lang="el-GR" i="1" dirty="0" smtClean="0"/>
              <a:t>λ</a:t>
            </a:r>
            <a:r>
              <a:rPr lang="en-US" dirty="0" smtClean="0"/>
              <a:t>)</a:t>
            </a:r>
          </a:p>
          <a:p>
            <a:r>
              <a:rPr lang="en-US" u="sng" dirty="0" smtClean="0"/>
              <a:t>Amplitude</a:t>
            </a:r>
            <a:r>
              <a:rPr lang="en-US" dirty="0" smtClean="0"/>
              <a:t>- the height of the wave, or the amount of energy in a wave. Amplitude is not affected by wavelength or frequency. (And wavelength or frequency is not affected by amplitude.)</a:t>
            </a:r>
          </a:p>
          <a:p>
            <a:endParaRPr lang="en-US" dirty="0"/>
          </a:p>
        </p:txBody>
      </p:sp>
    </p:spTree>
    <p:extLst>
      <p:ext uri="{BB962C8B-B14F-4D97-AF65-F5344CB8AC3E}">
        <p14:creationId xmlns:p14="http://schemas.microsoft.com/office/powerpoint/2010/main" val="391731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4294967295"/>
              </p:nvPr>
            </p:nvSpPr>
            <p:spPr>
              <a:xfrm>
                <a:off x="0" y="352425"/>
                <a:ext cx="7772400" cy="6003925"/>
              </a:xfrm>
            </p:spPr>
            <p:txBody>
              <a:bodyPr>
                <a:normAutofit/>
              </a:bodyPr>
              <a:lstStyle/>
              <a:p>
                <a:r>
                  <a:rPr lang="en-US" dirty="0" smtClean="0"/>
                  <a:t>Waves are not physical objects. They are the result of energy moving through something.</a:t>
                </a:r>
              </a:p>
              <a:p>
                <a:endParaRPr lang="en-US" dirty="0" smtClean="0"/>
              </a:p>
              <a:p>
                <a:r>
                  <a:rPr lang="en-US" dirty="0" smtClean="0"/>
                  <a:t> </a:t>
                </a:r>
                <a:r>
                  <a:rPr lang="en-US" dirty="0"/>
                  <a:t>Light energy does not travel instantaneously.</a:t>
                </a:r>
              </a:p>
              <a:p>
                <a:endParaRPr lang="en-US" dirty="0" smtClean="0"/>
              </a:p>
              <a:p>
                <a:r>
                  <a:rPr lang="en-US" dirty="0" smtClean="0"/>
                  <a:t>Because a wave travels one wavelength in one period (of time), it follows that wave velocity is equal to the wavelength divided by the period.</a:t>
                </a:r>
              </a:p>
              <a:p>
                <a:pPr marL="68580" indent="0">
                  <a:buNone/>
                </a:pPr>
                <a14:m>
                  <m:oMathPara xmlns:m="http://schemas.openxmlformats.org/officeDocument/2006/math">
                    <m:oMathParaPr>
                      <m:jc m:val="centerGroup"/>
                    </m:oMathParaPr>
                    <m:oMath xmlns:m="http://schemas.openxmlformats.org/officeDocument/2006/math">
                      <m:r>
                        <a:rPr lang="en-US" b="0" i="1" smtClean="0">
                          <a:latin typeface="Cambria Math"/>
                        </a:rPr>
                        <m:t>𝑣</m:t>
                      </m:r>
                      <m:r>
                        <a:rPr lang="en-US" b="0" i="1" smtClean="0">
                          <a:latin typeface="Cambria Math"/>
                        </a:rPr>
                        <m:t>=</m:t>
                      </m:r>
                      <m:f>
                        <m:fPr>
                          <m:ctrlPr>
                            <a:rPr lang="el-GR" b="0" i="1" smtClean="0">
                              <a:latin typeface="Cambria Math"/>
                            </a:rPr>
                          </m:ctrlPr>
                        </m:fPr>
                        <m:num>
                          <m:r>
                            <m:rPr>
                              <m:sty m:val="p"/>
                            </m:rPr>
                            <a:rPr lang="el-GR" i="1">
                              <a:latin typeface="Cambria Math"/>
                            </a:rPr>
                            <m:t>λ</m:t>
                          </m:r>
                        </m:num>
                        <m:den>
                          <m:r>
                            <a:rPr lang="en-US" b="0" i="1" smtClean="0">
                              <a:latin typeface="Cambria Math"/>
                            </a:rPr>
                            <m:t>𝑡</m:t>
                          </m:r>
                        </m:den>
                      </m:f>
                    </m:oMath>
                  </m:oMathPara>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4294967295"/>
              </p:nvPr>
            </p:nvSpPr>
            <p:spPr>
              <a:xfrm>
                <a:off x="548640" y="352425"/>
                <a:ext cx="7772400" cy="6003925"/>
              </a:xfrm>
              <a:blipFill rotWithShape="1">
                <a:blip r:embed="rId2"/>
                <a:stretch>
                  <a:fillRect l="-471" t="-1218" r="-1961"/>
                </a:stretch>
              </a:blipFill>
            </p:spPr>
            <p:txBody>
              <a:bodyPr/>
              <a:lstStyle/>
              <a:p>
                <a:r>
                  <a:rPr lang="en-US">
                    <a:noFill/>
                  </a:rPr>
                  <a:t> </a:t>
                </a:r>
              </a:p>
            </p:txBody>
          </p:sp>
        </mc:Fallback>
      </mc:AlternateContent>
    </p:spTree>
    <p:extLst>
      <p:ext uri="{BB962C8B-B14F-4D97-AF65-F5344CB8AC3E}">
        <p14:creationId xmlns:p14="http://schemas.microsoft.com/office/powerpoint/2010/main" val="3586527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missionscience.nasa.gov/images/ems/emsAnatomy_mainContent_wave-movem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446" y="3429000"/>
            <a:ext cx="8333162" cy="219945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2162" y="438834"/>
            <a:ext cx="8305800" cy="2677656"/>
          </a:xfrm>
          <a:prstGeom prst="rect">
            <a:avLst/>
          </a:prstGeom>
          <a:noFill/>
        </p:spPr>
        <p:txBody>
          <a:bodyPr wrap="square" rtlCol="0">
            <a:spAutoFit/>
          </a:bodyPr>
          <a:lstStyle/>
          <a:p>
            <a:pPr marL="285750" indent="-285750">
              <a:buFont typeface="Wingdings" pitchFamily="2" charset="2"/>
              <a:buChar char="q"/>
            </a:pPr>
            <a:r>
              <a:rPr lang="en-US" sz="2400" dirty="0" smtClean="0"/>
              <a:t>Waves move </a:t>
            </a:r>
            <a:r>
              <a:rPr lang="en-US" sz="2400" b="1" i="1" u="sng" dirty="0" smtClean="0"/>
              <a:t>through </a:t>
            </a:r>
            <a:r>
              <a:rPr lang="en-US" sz="2400" dirty="0" smtClean="0"/>
              <a:t>the medium , the stuff the waves are in.  For example waves move through water, air, and  glass. But the waves do not carry the molecules of water, air or glass from one place to the next.</a:t>
            </a:r>
          </a:p>
          <a:p>
            <a:pPr marL="285750" indent="-285750">
              <a:buFont typeface="Wingdings" pitchFamily="2" charset="2"/>
              <a:buChar char="q"/>
            </a:pPr>
            <a:r>
              <a:rPr lang="en-US" sz="2400" dirty="0" smtClean="0"/>
              <a:t>Notice the picture below of a dragonfly on the surface of the water.  The wave hits the dragonfly, and he goes up and down with the wave but he is not moved from right to left.</a:t>
            </a:r>
            <a:endParaRPr lang="en-US" sz="2400" dirty="0"/>
          </a:p>
        </p:txBody>
      </p:sp>
      <p:cxnSp>
        <p:nvCxnSpPr>
          <p:cNvPr id="4" name="Straight Arrow Connector 3"/>
          <p:cNvCxnSpPr/>
          <p:nvPr/>
        </p:nvCxnSpPr>
        <p:spPr>
          <a:xfrm flipH="1">
            <a:off x="572118" y="5410200"/>
            <a:ext cx="762000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590800" y="5606534"/>
            <a:ext cx="3419334" cy="369332"/>
          </a:xfrm>
          <a:prstGeom prst="rect">
            <a:avLst/>
          </a:prstGeom>
          <a:noFill/>
        </p:spPr>
        <p:txBody>
          <a:bodyPr wrap="none" rtlCol="0">
            <a:spAutoFit/>
          </a:bodyPr>
          <a:lstStyle/>
          <a:p>
            <a:r>
              <a:rPr lang="en-US" dirty="0" smtClean="0">
                <a:solidFill>
                  <a:srgbClr val="00B0F0"/>
                </a:solidFill>
              </a:rPr>
              <a:t>DIRECTION WAVES ARE MOVING</a:t>
            </a:r>
            <a:endParaRPr lang="en-US" dirty="0">
              <a:solidFill>
                <a:srgbClr val="00B0F0"/>
              </a:solidFill>
            </a:endParaRPr>
          </a:p>
        </p:txBody>
      </p:sp>
    </p:spTree>
    <p:extLst>
      <p:ext uri="{BB962C8B-B14F-4D97-AF65-F5344CB8AC3E}">
        <p14:creationId xmlns:p14="http://schemas.microsoft.com/office/powerpoint/2010/main" val="1815148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nature.nps.gov/geology/usgsnps/sea/wav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8122916" cy="3276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5801" y="4431268"/>
            <a:ext cx="8153400" cy="1384995"/>
          </a:xfrm>
          <a:prstGeom prst="rect">
            <a:avLst/>
          </a:prstGeom>
          <a:noFill/>
        </p:spPr>
        <p:txBody>
          <a:bodyPr wrap="square" rtlCol="0">
            <a:spAutoFit/>
          </a:bodyPr>
          <a:lstStyle/>
          <a:p>
            <a:r>
              <a:rPr lang="en-US" sz="2800" dirty="0" smtClean="0"/>
              <a:t>Notice the circles in the diagram, these show the small, circular paths the water molecules follow.  The  water doesn’t change position much. </a:t>
            </a:r>
            <a:endParaRPr lang="en-US" sz="2800" dirty="0"/>
          </a:p>
        </p:txBody>
      </p:sp>
    </p:spTree>
    <p:extLst>
      <p:ext uri="{BB962C8B-B14F-4D97-AF65-F5344CB8AC3E}">
        <p14:creationId xmlns:p14="http://schemas.microsoft.com/office/powerpoint/2010/main" val="1584696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381</Words>
  <Application>Microsoft Office PowerPoint</Application>
  <PresentationFormat>On-screen Show (4:3)</PresentationFormat>
  <Paragraphs>29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Radiation</vt:lpstr>
      <vt:lpstr>waves</vt:lpstr>
      <vt:lpstr>Waves</vt:lpstr>
      <vt:lpstr>IMPORTANT!!!!</vt:lpstr>
      <vt:lpstr>PowerPoint Presentation</vt:lpstr>
      <vt:lpstr>TERMS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dc:title>
  <dc:creator>admin</dc:creator>
  <cp:lastModifiedBy>admin</cp:lastModifiedBy>
  <cp:revision>1</cp:revision>
  <dcterms:created xsi:type="dcterms:W3CDTF">2017-03-10T22:49:07Z</dcterms:created>
  <dcterms:modified xsi:type="dcterms:W3CDTF">2017-03-14T20:14:33Z</dcterms:modified>
</cp:coreProperties>
</file>