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F0"/>
    <a:srgbClr val="660066"/>
    <a:srgbClr val="FF3399"/>
    <a:srgbClr val="663300"/>
    <a:srgbClr val="FFFF00"/>
    <a:srgbClr val="002F8E"/>
    <a:srgbClr val="FF0000"/>
    <a:srgbClr val="99CB38"/>
    <a:srgbClr val="008000"/>
    <a:srgbClr val="4A7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6195B-91FC-488E-AA56-25DDD5D92759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0AB6AA-AB61-442B-82DA-D73AC75CED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82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717A-F59F-4B1C-BFAE-5B14E3455B15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6D19-6960-4EAE-84AF-F8AA93D0FB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406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717A-F59F-4B1C-BFAE-5B14E3455B15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6D19-6960-4EAE-84AF-F8AA93D0F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744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717A-F59F-4B1C-BFAE-5B14E3455B15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6D19-6960-4EAE-84AF-F8AA93D0F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34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717A-F59F-4B1C-BFAE-5B14E3455B15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6D19-6960-4EAE-84AF-F8AA93D0F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54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717A-F59F-4B1C-BFAE-5B14E3455B15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6D19-6960-4EAE-84AF-F8AA93D0FB1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282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717A-F59F-4B1C-BFAE-5B14E3455B15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6D19-6960-4EAE-84AF-F8AA93D0F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537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717A-F59F-4B1C-BFAE-5B14E3455B15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6D19-6960-4EAE-84AF-F8AA93D0F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84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717A-F59F-4B1C-BFAE-5B14E3455B15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6D19-6960-4EAE-84AF-F8AA93D0F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002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717A-F59F-4B1C-BFAE-5B14E3455B15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6D19-6960-4EAE-84AF-F8AA93D0F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253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428717A-F59F-4B1C-BFAE-5B14E3455B15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546D19-6960-4EAE-84AF-F8AA93D0F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67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8717A-F59F-4B1C-BFAE-5B14E3455B15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6D19-6960-4EAE-84AF-F8AA93D0F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10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428717A-F59F-4B1C-BFAE-5B14E3455B15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546D19-6960-4EAE-84AF-F8AA93D0FB1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442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ndows2universe.org/earth/Life/photosynthesis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Title Page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13238" b="13619"/>
          <a:stretch/>
        </p:blipFill>
        <p:spPr>
          <a:xfrm>
            <a:off x="842555" y="628263"/>
            <a:ext cx="10567850" cy="3827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99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337" y="1041623"/>
            <a:ext cx="7562348" cy="50814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8560" y="718457"/>
            <a:ext cx="2417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Cell Membrane(orange)</a:t>
            </a:r>
          </a:p>
          <a:p>
            <a:endParaRPr lang="en-US" dirty="0"/>
          </a:p>
          <a:p>
            <a:r>
              <a:rPr lang="en-US" dirty="0" smtClean="0"/>
              <a:t>Cell Wall (dark green)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010" y="2249783"/>
            <a:ext cx="2539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Chloroplasts (light green)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62857" y="556875"/>
            <a:ext cx="2675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Nuclear </a:t>
            </a:r>
            <a:r>
              <a:rPr lang="en-US" dirty="0"/>
              <a:t>membrane </a:t>
            </a:r>
            <a:r>
              <a:rPr lang="en-US" dirty="0" smtClean="0"/>
              <a:t>(black)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07696" y="5753742"/>
            <a:ext cx="19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Vacuole (light blue)</a:t>
            </a:r>
          </a:p>
        </p:txBody>
      </p:sp>
      <p:sp>
        <p:nvSpPr>
          <p:cNvPr id="9" name="Rectangle 8"/>
          <p:cNvSpPr/>
          <p:nvPr/>
        </p:nvSpPr>
        <p:spPr>
          <a:xfrm>
            <a:off x="3987204" y="1180122"/>
            <a:ext cx="1735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Nucleus (yellow)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40511" y="596427"/>
            <a:ext cx="1908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Nucleolus (brown)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2683" y="3328472"/>
            <a:ext cx="1968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Mitochondria (red)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571527" y="1467448"/>
            <a:ext cx="2534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Smooth endoplasmic reticulum (pink)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800811" y="3259182"/>
            <a:ext cx="2076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Rough endoplasmic </a:t>
            </a:r>
          </a:p>
          <a:p>
            <a:r>
              <a:rPr lang="en-US" dirty="0"/>
              <a:t> </a:t>
            </a:r>
            <a:r>
              <a:rPr lang="en-US" dirty="0" smtClean="0"/>
              <a:t>     reticulum (Pink)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975382" y="4781006"/>
            <a:ext cx="201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Ribosomes (purple)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0747" y="3961391"/>
            <a:ext cx="1893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Cytoplasm (white)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44196" y="4965672"/>
            <a:ext cx="1794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Golgi apparatus  (dark blue) 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377439" y="1041623"/>
            <a:ext cx="2220891" cy="10444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842074" y="1601277"/>
            <a:ext cx="1286239" cy="5021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184241" y="4810665"/>
            <a:ext cx="2169853" cy="5738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484886" y="3491984"/>
            <a:ext cx="1869208" cy="22342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697956" y="933797"/>
            <a:ext cx="540698" cy="17812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362684" y="1498122"/>
            <a:ext cx="1334525" cy="13247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032652" y="5739618"/>
            <a:ext cx="212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Chromosomes (gray)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433829" y="3878923"/>
            <a:ext cx="1715141" cy="2724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5968305" y="4473526"/>
            <a:ext cx="270349" cy="12519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6832542" y="3513138"/>
            <a:ext cx="1492780" cy="22264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8161689" y="3701392"/>
            <a:ext cx="2085504" cy="11272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9260713" y="4904513"/>
            <a:ext cx="827261" cy="982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8072666" y="3024749"/>
            <a:ext cx="1719850" cy="3549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7127392" y="1790613"/>
            <a:ext cx="2318627" cy="2747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104660" y="2619115"/>
            <a:ext cx="2405919" cy="2929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938966" y="932345"/>
            <a:ext cx="8691" cy="19797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278560" y="718457"/>
            <a:ext cx="228077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04755" y="1263476"/>
            <a:ext cx="228077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04755" y="2189425"/>
            <a:ext cx="2396493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05274" y="3272213"/>
            <a:ext cx="234312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62103" y="3905513"/>
            <a:ext cx="228077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72509" y="4964312"/>
            <a:ext cx="2280777" cy="575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505793" y="572896"/>
            <a:ext cx="2654983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814346" y="1159776"/>
            <a:ext cx="1932055" cy="415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361251" y="457349"/>
            <a:ext cx="228077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9546052" y="1495063"/>
            <a:ext cx="2280777" cy="606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9842640" y="3185814"/>
            <a:ext cx="2280777" cy="775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9842639" y="4705642"/>
            <a:ext cx="228077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8010542" y="5743675"/>
            <a:ext cx="228077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393243" y="5796407"/>
            <a:ext cx="228077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3990308" y="2429691"/>
            <a:ext cx="1313212" cy="822960"/>
          </a:xfrm>
          <a:custGeom>
            <a:avLst/>
            <a:gdLst>
              <a:gd name="connsiteX0" fmla="*/ 438001 w 1313212"/>
              <a:gd name="connsiteY0" fmla="*/ 0 h 822960"/>
              <a:gd name="connsiteX1" fmla="*/ 438001 w 1313212"/>
              <a:gd name="connsiteY1" fmla="*/ 0 h 822960"/>
              <a:gd name="connsiteX2" fmla="*/ 294309 w 1313212"/>
              <a:gd name="connsiteY2" fmla="*/ 13063 h 822960"/>
              <a:gd name="connsiteX3" fmla="*/ 215932 w 1313212"/>
              <a:gd name="connsiteY3" fmla="*/ 39189 h 822960"/>
              <a:gd name="connsiteX4" fmla="*/ 176743 w 1313212"/>
              <a:gd name="connsiteY4" fmla="*/ 52252 h 822960"/>
              <a:gd name="connsiteX5" fmla="*/ 137555 w 1313212"/>
              <a:gd name="connsiteY5" fmla="*/ 78378 h 822960"/>
              <a:gd name="connsiteX6" fmla="*/ 85303 w 1313212"/>
              <a:gd name="connsiteY6" fmla="*/ 104503 h 822960"/>
              <a:gd name="connsiteX7" fmla="*/ 19989 w 1313212"/>
              <a:gd name="connsiteY7" fmla="*/ 156755 h 822960"/>
              <a:gd name="connsiteX8" fmla="*/ 19989 w 1313212"/>
              <a:gd name="connsiteY8" fmla="*/ 391886 h 822960"/>
              <a:gd name="connsiteX9" fmla="*/ 33052 w 1313212"/>
              <a:gd name="connsiteY9" fmla="*/ 444138 h 822960"/>
              <a:gd name="connsiteX10" fmla="*/ 59178 w 1313212"/>
              <a:gd name="connsiteY10" fmla="*/ 483326 h 822960"/>
              <a:gd name="connsiteX11" fmla="*/ 124492 w 1313212"/>
              <a:gd name="connsiteY11" fmla="*/ 600892 h 822960"/>
              <a:gd name="connsiteX12" fmla="*/ 163681 w 1313212"/>
              <a:gd name="connsiteY12" fmla="*/ 627018 h 822960"/>
              <a:gd name="connsiteX13" fmla="*/ 202869 w 1313212"/>
              <a:gd name="connsiteY13" fmla="*/ 666206 h 822960"/>
              <a:gd name="connsiteX14" fmla="*/ 320435 w 1313212"/>
              <a:gd name="connsiteY14" fmla="*/ 744583 h 822960"/>
              <a:gd name="connsiteX15" fmla="*/ 398812 w 1313212"/>
              <a:gd name="connsiteY15" fmla="*/ 783772 h 822960"/>
              <a:gd name="connsiteX16" fmla="*/ 516378 w 1313212"/>
              <a:gd name="connsiteY16" fmla="*/ 796835 h 822960"/>
              <a:gd name="connsiteX17" fmla="*/ 777635 w 1313212"/>
              <a:gd name="connsiteY17" fmla="*/ 809898 h 822960"/>
              <a:gd name="connsiteX18" fmla="*/ 882138 w 1313212"/>
              <a:gd name="connsiteY18" fmla="*/ 822960 h 822960"/>
              <a:gd name="connsiteX19" fmla="*/ 1208709 w 1313212"/>
              <a:gd name="connsiteY19" fmla="*/ 796835 h 822960"/>
              <a:gd name="connsiteX20" fmla="*/ 1313212 w 1313212"/>
              <a:gd name="connsiteY20" fmla="*/ 731520 h 822960"/>
              <a:gd name="connsiteX21" fmla="*/ 1300149 w 1313212"/>
              <a:gd name="connsiteY21" fmla="*/ 692332 h 822960"/>
              <a:gd name="connsiteX22" fmla="*/ 1247898 w 1313212"/>
              <a:gd name="connsiteY22" fmla="*/ 613955 h 822960"/>
              <a:gd name="connsiteX23" fmla="*/ 1221772 w 1313212"/>
              <a:gd name="connsiteY23" fmla="*/ 535578 h 822960"/>
              <a:gd name="connsiteX24" fmla="*/ 1169521 w 1313212"/>
              <a:gd name="connsiteY24" fmla="*/ 457200 h 822960"/>
              <a:gd name="connsiteX25" fmla="*/ 1156458 w 1313212"/>
              <a:gd name="connsiteY25" fmla="*/ 418012 h 822960"/>
              <a:gd name="connsiteX26" fmla="*/ 1078081 w 1313212"/>
              <a:gd name="connsiteY26" fmla="*/ 339635 h 822960"/>
              <a:gd name="connsiteX27" fmla="*/ 1038892 w 1313212"/>
              <a:gd name="connsiteY27" fmla="*/ 300446 h 822960"/>
              <a:gd name="connsiteX28" fmla="*/ 973578 w 1313212"/>
              <a:gd name="connsiteY28" fmla="*/ 222069 h 822960"/>
              <a:gd name="connsiteX29" fmla="*/ 895201 w 1313212"/>
              <a:gd name="connsiteY29" fmla="*/ 169818 h 822960"/>
              <a:gd name="connsiteX30" fmla="*/ 869075 w 1313212"/>
              <a:gd name="connsiteY30" fmla="*/ 130629 h 822960"/>
              <a:gd name="connsiteX31" fmla="*/ 712321 w 1313212"/>
              <a:gd name="connsiteY31" fmla="*/ 52252 h 822960"/>
              <a:gd name="connsiteX32" fmla="*/ 607818 w 1313212"/>
              <a:gd name="connsiteY32" fmla="*/ 26126 h 822960"/>
              <a:gd name="connsiteX33" fmla="*/ 503315 w 1313212"/>
              <a:gd name="connsiteY33" fmla="*/ 13063 h 822960"/>
              <a:gd name="connsiteX34" fmla="*/ 438001 w 1313212"/>
              <a:gd name="connsiteY34" fmla="*/ 0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313212" h="822960">
                <a:moveTo>
                  <a:pt x="438001" y="0"/>
                </a:moveTo>
                <a:lnTo>
                  <a:pt x="438001" y="0"/>
                </a:lnTo>
                <a:cubicBezTo>
                  <a:pt x="390104" y="4354"/>
                  <a:pt x="341672" y="4705"/>
                  <a:pt x="294309" y="13063"/>
                </a:cubicBezTo>
                <a:cubicBezTo>
                  <a:pt x="267189" y="17849"/>
                  <a:pt x="242058" y="30480"/>
                  <a:pt x="215932" y="39189"/>
                </a:cubicBezTo>
                <a:lnTo>
                  <a:pt x="176743" y="52252"/>
                </a:lnTo>
                <a:cubicBezTo>
                  <a:pt x="163680" y="60961"/>
                  <a:pt x="151186" y="70589"/>
                  <a:pt x="137555" y="78378"/>
                </a:cubicBezTo>
                <a:cubicBezTo>
                  <a:pt x="120648" y="88039"/>
                  <a:pt x="100263" y="92037"/>
                  <a:pt x="85303" y="104503"/>
                </a:cubicBezTo>
                <a:cubicBezTo>
                  <a:pt x="6519" y="170156"/>
                  <a:pt x="113559" y="125565"/>
                  <a:pt x="19989" y="156755"/>
                </a:cubicBezTo>
                <a:cubicBezTo>
                  <a:pt x="-12481" y="254162"/>
                  <a:pt x="-141" y="200656"/>
                  <a:pt x="19989" y="391886"/>
                </a:cubicBezTo>
                <a:cubicBezTo>
                  <a:pt x="21868" y="409741"/>
                  <a:pt x="25980" y="427636"/>
                  <a:pt x="33052" y="444138"/>
                </a:cubicBezTo>
                <a:cubicBezTo>
                  <a:pt x="39236" y="458568"/>
                  <a:pt x="50469" y="470263"/>
                  <a:pt x="59178" y="483326"/>
                </a:cubicBezTo>
                <a:cubicBezTo>
                  <a:pt x="72790" y="524163"/>
                  <a:pt x="85992" y="575225"/>
                  <a:pt x="124492" y="600892"/>
                </a:cubicBezTo>
                <a:cubicBezTo>
                  <a:pt x="137555" y="609601"/>
                  <a:pt x="151620" y="616967"/>
                  <a:pt x="163681" y="627018"/>
                </a:cubicBezTo>
                <a:cubicBezTo>
                  <a:pt x="177873" y="638844"/>
                  <a:pt x="188287" y="654864"/>
                  <a:pt x="202869" y="666206"/>
                </a:cubicBezTo>
                <a:cubicBezTo>
                  <a:pt x="202904" y="666234"/>
                  <a:pt x="300822" y="731508"/>
                  <a:pt x="320435" y="744583"/>
                </a:cubicBezTo>
                <a:cubicBezTo>
                  <a:pt x="350528" y="764645"/>
                  <a:pt x="362755" y="777762"/>
                  <a:pt x="398812" y="783772"/>
                </a:cubicBezTo>
                <a:cubicBezTo>
                  <a:pt x="437705" y="790254"/>
                  <a:pt x="477042" y="794122"/>
                  <a:pt x="516378" y="796835"/>
                </a:cubicBezTo>
                <a:cubicBezTo>
                  <a:pt x="603366" y="802834"/>
                  <a:pt x="690549" y="805544"/>
                  <a:pt x="777635" y="809898"/>
                </a:cubicBezTo>
                <a:cubicBezTo>
                  <a:pt x="812469" y="814252"/>
                  <a:pt x="847033" y="822960"/>
                  <a:pt x="882138" y="822960"/>
                </a:cubicBezTo>
                <a:cubicBezTo>
                  <a:pt x="931621" y="822960"/>
                  <a:pt x="1146882" y="802456"/>
                  <a:pt x="1208709" y="796835"/>
                </a:cubicBezTo>
                <a:cubicBezTo>
                  <a:pt x="1301980" y="765744"/>
                  <a:pt x="1271810" y="793623"/>
                  <a:pt x="1313212" y="731520"/>
                </a:cubicBezTo>
                <a:cubicBezTo>
                  <a:pt x="1308858" y="718457"/>
                  <a:pt x="1306836" y="704369"/>
                  <a:pt x="1300149" y="692332"/>
                </a:cubicBezTo>
                <a:cubicBezTo>
                  <a:pt x="1284900" y="664884"/>
                  <a:pt x="1257827" y="643743"/>
                  <a:pt x="1247898" y="613955"/>
                </a:cubicBezTo>
                <a:cubicBezTo>
                  <a:pt x="1239189" y="587829"/>
                  <a:pt x="1237048" y="558492"/>
                  <a:pt x="1221772" y="535578"/>
                </a:cubicBezTo>
                <a:cubicBezTo>
                  <a:pt x="1204355" y="509452"/>
                  <a:pt x="1179451" y="486988"/>
                  <a:pt x="1169521" y="457200"/>
                </a:cubicBezTo>
                <a:cubicBezTo>
                  <a:pt x="1165167" y="444137"/>
                  <a:pt x="1164912" y="428881"/>
                  <a:pt x="1156458" y="418012"/>
                </a:cubicBezTo>
                <a:cubicBezTo>
                  <a:pt x="1133774" y="388848"/>
                  <a:pt x="1104207" y="365761"/>
                  <a:pt x="1078081" y="339635"/>
                </a:cubicBezTo>
                <a:cubicBezTo>
                  <a:pt x="1065018" y="326572"/>
                  <a:pt x="1049140" y="315817"/>
                  <a:pt x="1038892" y="300446"/>
                </a:cubicBezTo>
                <a:cubicBezTo>
                  <a:pt x="1015670" y="265615"/>
                  <a:pt x="1008391" y="249146"/>
                  <a:pt x="973578" y="222069"/>
                </a:cubicBezTo>
                <a:cubicBezTo>
                  <a:pt x="948793" y="202792"/>
                  <a:pt x="895201" y="169818"/>
                  <a:pt x="895201" y="169818"/>
                </a:cubicBezTo>
                <a:cubicBezTo>
                  <a:pt x="886492" y="156755"/>
                  <a:pt x="880890" y="140967"/>
                  <a:pt x="869075" y="130629"/>
                </a:cubicBezTo>
                <a:cubicBezTo>
                  <a:pt x="817992" y="85932"/>
                  <a:pt x="776450" y="68284"/>
                  <a:pt x="712321" y="52252"/>
                </a:cubicBezTo>
                <a:cubicBezTo>
                  <a:pt x="677487" y="43543"/>
                  <a:pt x="643236" y="32029"/>
                  <a:pt x="607818" y="26126"/>
                </a:cubicBezTo>
                <a:cubicBezTo>
                  <a:pt x="520851" y="11631"/>
                  <a:pt x="555927" y="13063"/>
                  <a:pt x="503315" y="13063"/>
                </a:cubicBezTo>
                <a:lnTo>
                  <a:pt x="438001" y="0"/>
                </a:lnTo>
                <a:close/>
              </a:path>
            </a:pathLst>
          </a:custGeom>
          <a:solidFill>
            <a:srgbClr val="99CB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601329" y="1518947"/>
            <a:ext cx="5978769" cy="4220671"/>
          </a:xfrm>
          <a:custGeom>
            <a:avLst/>
            <a:gdLst>
              <a:gd name="connsiteX0" fmla="*/ 5205046 w 5978769"/>
              <a:gd name="connsiteY0" fmla="*/ 28499 h 4220671"/>
              <a:gd name="connsiteX1" fmla="*/ 4628271 w 5978769"/>
              <a:gd name="connsiteY1" fmla="*/ 364 h 4220671"/>
              <a:gd name="connsiteX2" fmla="*/ 4276579 w 5978769"/>
              <a:gd name="connsiteY2" fmla="*/ 28499 h 4220671"/>
              <a:gd name="connsiteX3" fmla="*/ 4192173 w 5978769"/>
              <a:gd name="connsiteY3" fmla="*/ 56635 h 4220671"/>
              <a:gd name="connsiteX4" fmla="*/ 4149969 w 5978769"/>
              <a:gd name="connsiteY4" fmla="*/ 70702 h 4220671"/>
              <a:gd name="connsiteX5" fmla="*/ 4093699 w 5978769"/>
              <a:gd name="connsiteY5" fmla="*/ 84770 h 4220671"/>
              <a:gd name="connsiteX6" fmla="*/ 4051496 w 5978769"/>
              <a:gd name="connsiteY6" fmla="*/ 98838 h 4220671"/>
              <a:gd name="connsiteX7" fmla="*/ 3981157 w 5978769"/>
              <a:gd name="connsiteY7" fmla="*/ 112905 h 4220671"/>
              <a:gd name="connsiteX8" fmla="*/ 3868616 w 5978769"/>
              <a:gd name="connsiteY8" fmla="*/ 141041 h 4220671"/>
              <a:gd name="connsiteX9" fmla="*/ 3812345 w 5978769"/>
              <a:gd name="connsiteY9" fmla="*/ 155108 h 4220671"/>
              <a:gd name="connsiteX10" fmla="*/ 3685736 w 5978769"/>
              <a:gd name="connsiteY10" fmla="*/ 211379 h 4220671"/>
              <a:gd name="connsiteX11" fmla="*/ 3643533 w 5978769"/>
              <a:gd name="connsiteY11" fmla="*/ 225447 h 4220671"/>
              <a:gd name="connsiteX12" fmla="*/ 3601329 w 5978769"/>
              <a:gd name="connsiteY12" fmla="*/ 239515 h 4220671"/>
              <a:gd name="connsiteX13" fmla="*/ 3559126 w 5978769"/>
              <a:gd name="connsiteY13" fmla="*/ 267650 h 4220671"/>
              <a:gd name="connsiteX14" fmla="*/ 3390314 w 5978769"/>
              <a:gd name="connsiteY14" fmla="*/ 309853 h 4220671"/>
              <a:gd name="connsiteX15" fmla="*/ 3348111 w 5978769"/>
              <a:gd name="connsiteY15" fmla="*/ 323921 h 4220671"/>
              <a:gd name="connsiteX16" fmla="*/ 3207434 w 5978769"/>
              <a:gd name="connsiteY16" fmla="*/ 352056 h 4220671"/>
              <a:gd name="connsiteX17" fmla="*/ 3137096 w 5978769"/>
              <a:gd name="connsiteY17" fmla="*/ 366124 h 4220671"/>
              <a:gd name="connsiteX18" fmla="*/ 3094893 w 5978769"/>
              <a:gd name="connsiteY18" fmla="*/ 380191 h 4220671"/>
              <a:gd name="connsiteX19" fmla="*/ 2855742 w 5978769"/>
              <a:gd name="connsiteY19" fmla="*/ 422395 h 4220671"/>
              <a:gd name="connsiteX20" fmla="*/ 2799471 w 5978769"/>
              <a:gd name="connsiteY20" fmla="*/ 436462 h 4220671"/>
              <a:gd name="connsiteX21" fmla="*/ 2672862 w 5978769"/>
              <a:gd name="connsiteY21" fmla="*/ 450530 h 4220671"/>
              <a:gd name="connsiteX22" fmla="*/ 2588456 w 5978769"/>
              <a:gd name="connsiteY22" fmla="*/ 478665 h 4220671"/>
              <a:gd name="connsiteX23" fmla="*/ 2504049 w 5978769"/>
              <a:gd name="connsiteY23" fmla="*/ 520868 h 4220671"/>
              <a:gd name="connsiteX24" fmla="*/ 2405576 w 5978769"/>
              <a:gd name="connsiteY24" fmla="*/ 563071 h 4220671"/>
              <a:gd name="connsiteX25" fmla="*/ 2096086 w 5978769"/>
              <a:gd name="connsiteY25" fmla="*/ 605275 h 4220671"/>
              <a:gd name="connsiteX26" fmla="*/ 1420837 w 5978769"/>
              <a:gd name="connsiteY26" fmla="*/ 591207 h 4220671"/>
              <a:gd name="connsiteX27" fmla="*/ 1026942 w 5978769"/>
              <a:gd name="connsiteY27" fmla="*/ 591207 h 4220671"/>
              <a:gd name="connsiteX28" fmla="*/ 942536 w 5978769"/>
              <a:gd name="connsiteY28" fmla="*/ 619342 h 4220671"/>
              <a:gd name="connsiteX29" fmla="*/ 829994 w 5978769"/>
              <a:gd name="connsiteY29" fmla="*/ 647478 h 4220671"/>
              <a:gd name="connsiteX30" fmla="*/ 661182 w 5978769"/>
              <a:gd name="connsiteY30" fmla="*/ 661545 h 4220671"/>
              <a:gd name="connsiteX31" fmla="*/ 604911 w 5978769"/>
              <a:gd name="connsiteY31" fmla="*/ 675613 h 4220671"/>
              <a:gd name="connsiteX32" fmla="*/ 492369 w 5978769"/>
              <a:gd name="connsiteY32" fmla="*/ 689681 h 4220671"/>
              <a:gd name="connsiteX33" fmla="*/ 407963 w 5978769"/>
              <a:gd name="connsiteY33" fmla="*/ 717816 h 4220671"/>
              <a:gd name="connsiteX34" fmla="*/ 365760 w 5978769"/>
              <a:gd name="connsiteY34" fmla="*/ 731884 h 4220671"/>
              <a:gd name="connsiteX35" fmla="*/ 323557 w 5978769"/>
              <a:gd name="connsiteY35" fmla="*/ 760019 h 4220671"/>
              <a:gd name="connsiteX36" fmla="*/ 239151 w 5978769"/>
              <a:gd name="connsiteY36" fmla="*/ 788155 h 4220671"/>
              <a:gd name="connsiteX37" fmla="*/ 211016 w 5978769"/>
              <a:gd name="connsiteY37" fmla="*/ 830358 h 4220671"/>
              <a:gd name="connsiteX38" fmla="*/ 168813 w 5978769"/>
              <a:gd name="connsiteY38" fmla="*/ 844425 h 4220671"/>
              <a:gd name="connsiteX39" fmla="*/ 98474 w 5978769"/>
              <a:gd name="connsiteY39" fmla="*/ 914764 h 4220671"/>
              <a:gd name="connsiteX40" fmla="*/ 98474 w 5978769"/>
              <a:gd name="connsiteY40" fmla="*/ 914764 h 4220671"/>
              <a:gd name="connsiteX41" fmla="*/ 56271 w 5978769"/>
              <a:gd name="connsiteY41" fmla="*/ 999170 h 4220671"/>
              <a:gd name="connsiteX42" fmla="*/ 0 w 5978769"/>
              <a:gd name="connsiteY42" fmla="*/ 1069508 h 4220671"/>
              <a:gd name="connsiteX43" fmla="*/ 14068 w 5978769"/>
              <a:gd name="connsiteY43" fmla="*/ 1350862 h 4220671"/>
              <a:gd name="connsiteX44" fmla="*/ 28136 w 5978769"/>
              <a:gd name="connsiteY44" fmla="*/ 1393065 h 4220671"/>
              <a:gd name="connsiteX45" fmla="*/ 56271 w 5978769"/>
              <a:gd name="connsiteY45" fmla="*/ 1421201 h 4220671"/>
              <a:gd name="connsiteX46" fmla="*/ 98474 w 5978769"/>
              <a:gd name="connsiteY46" fmla="*/ 1716622 h 4220671"/>
              <a:gd name="connsiteX47" fmla="*/ 112542 w 5978769"/>
              <a:gd name="connsiteY47" fmla="*/ 1758825 h 4220671"/>
              <a:gd name="connsiteX48" fmla="*/ 126609 w 5978769"/>
              <a:gd name="connsiteY48" fmla="*/ 1801028 h 4220671"/>
              <a:gd name="connsiteX49" fmla="*/ 154745 w 5978769"/>
              <a:gd name="connsiteY49" fmla="*/ 1829164 h 4220671"/>
              <a:gd name="connsiteX50" fmla="*/ 182880 w 5978769"/>
              <a:gd name="connsiteY50" fmla="*/ 1941705 h 4220671"/>
              <a:gd name="connsiteX51" fmla="*/ 211016 w 5978769"/>
              <a:gd name="connsiteY51" fmla="*/ 2096450 h 4220671"/>
              <a:gd name="connsiteX52" fmla="*/ 196948 w 5978769"/>
              <a:gd name="connsiteY52" fmla="*/ 2194924 h 4220671"/>
              <a:gd name="connsiteX53" fmla="*/ 182880 w 5978769"/>
              <a:gd name="connsiteY53" fmla="*/ 2251195 h 4220671"/>
              <a:gd name="connsiteX54" fmla="*/ 168813 w 5978769"/>
              <a:gd name="connsiteY54" fmla="*/ 2349668 h 4220671"/>
              <a:gd name="connsiteX55" fmla="*/ 182880 w 5978769"/>
              <a:gd name="connsiteY55" fmla="*/ 2476278 h 4220671"/>
              <a:gd name="connsiteX56" fmla="*/ 154745 w 5978769"/>
              <a:gd name="connsiteY56" fmla="*/ 2884241 h 4220671"/>
              <a:gd name="connsiteX57" fmla="*/ 154745 w 5978769"/>
              <a:gd name="connsiteY57" fmla="*/ 3573558 h 4220671"/>
              <a:gd name="connsiteX58" fmla="*/ 112542 w 5978769"/>
              <a:gd name="connsiteY58" fmla="*/ 3657964 h 4220671"/>
              <a:gd name="connsiteX59" fmla="*/ 70339 w 5978769"/>
              <a:gd name="connsiteY59" fmla="*/ 3784573 h 4220671"/>
              <a:gd name="connsiteX60" fmla="*/ 56271 w 5978769"/>
              <a:gd name="connsiteY60" fmla="*/ 3826776 h 4220671"/>
              <a:gd name="connsiteX61" fmla="*/ 42203 w 5978769"/>
              <a:gd name="connsiteY61" fmla="*/ 3868979 h 4220671"/>
              <a:gd name="connsiteX62" fmla="*/ 56271 w 5978769"/>
              <a:gd name="connsiteY62" fmla="*/ 3911182 h 4220671"/>
              <a:gd name="connsiteX63" fmla="*/ 112542 w 5978769"/>
              <a:gd name="connsiteY63" fmla="*/ 3967453 h 4220671"/>
              <a:gd name="connsiteX64" fmla="*/ 154745 w 5978769"/>
              <a:gd name="connsiteY64" fmla="*/ 4037791 h 4220671"/>
              <a:gd name="connsiteX65" fmla="*/ 168813 w 5978769"/>
              <a:gd name="connsiteY65" fmla="*/ 4079995 h 4220671"/>
              <a:gd name="connsiteX66" fmla="*/ 239151 w 5978769"/>
              <a:gd name="connsiteY66" fmla="*/ 4164401 h 4220671"/>
              <a:gd name="connsiteX67" fmla="*/ 351693 w 5978769"/>
              <a:gd name="connsiteY67" fmla="*/ 4178468 h 4220671"/>
              <a:gd name="connsiteX68" fmla="*/ 407963 w 5978769"/>
              <a:gd name="connsiteY68" fmla="*/ 4192536 h 4220671"/>
              <a:gd name="connsiteX69" fmla="*/ 492369 w 5978769"/>
              <a:gd name="connsiteY69" fmla="*/ 4220671 h 4220671"/>
              <a:gd name="connsiteX70" fmla="*/ 984739 w 5978769"/>
              <a:gd name="connsiteY70" fmla="*/ 4206604 h 4220671"/>
              <a:gd name="connsiteX71" fmla="*/ 1026942 w 5978769"/>
              <a:gd name="connsiteY71" fmla="*/ 4192536 h 4220671"/>
              <a:gd name="connsiteX72" fmla="*/ 1083213 w 5978769"/>
              <a:gd name="connsiteY72" fmla="*/ 4178468 h 4220671"/>
              <a:gd name="connsiteX73" fmla="*/ 1125416 w 5978769"/>
              <a:gd name="connsiteY73" fmla="*/ 4164401 h 4220671"/>
              <a:gd name="connsiteX74" fmla="*/ 1294228 w 5978769"/>
              <a:gd name="connsiteY74" fmla="*/ 4150333 h 4220671"/>
              <a:gd name="connsiteX75" fmla="*/ 1702191 w 5978769"/>
              <a:gd name="connsiteY75" fmla="*/ 4108130 h 4220671"/>
              <a:gd name="connsiteX76" fmla="*/ 1800665 w 5978769"/>
              <a:gd name="connsiteY76" fmla="*/ 4094062 h 4220671"/>
              <a:gd name="connsiteX77" fmla="*/ 1842868 w 5978769"/>
              <a:gd name="connsiteY77" fmla="*/ 4079995 h 4220671"/>
              <a:gd name="connsiteX78" fmla="*/ 2096086 w 5978769"/>
              <a:gd name="connsiteY78" fmla="*/ 4023724 h 4220671"/>
              <a:gd name="connsiteX79" fmla="*/ 2180493 w 5978769"/>
              <a:gd name="connsiteY79" fmla="*/ 3995588 h 4220671"/>
              <a:gd name="connsiteX80" fmla="*/ 2222696 w 5978769"/>
              <a:gd name="connsiteY80" fmla="*/ 3967453 h 4220671"/>
              <a:gd name="connsiteX81" fmla="*/ 2363373 w 5978769"/>
              <a:gd name="connsiteY81" fmla="*/ 3953385 h 4220671"/>
              <a:gd name="connsiteX82" fmla="*/ 2461846 w 5978769"/>
              <a:gd name="connsiteY82" fmla="*/ 3939318 h 4220671"/>
              <a:gd name="connsiteX83" fmla="*/ 2574388 w 5978769"/>
              <a:gd name="connsiteY83" fmla="*/ 3911182 h 4220671"/>
              <a:gd name="connsiteX84" fmla="*/ 2630659 w 5978769"/>
              <a:gd name="connsiteY84" fmla="*/ 3897115 h 4220671"/>
              <a:gd name="connsiteX85" fmla="*/ 2715065 w 5978769"/>
              <a:gd name="connsiteY85" fmla="*/ 3883047 h 4220671"/>
              <a:gd name="connsiteX86" fmla="*/ 2771336 w 5978769"/>
              <a:gd name="connsiteY86" fmla="*/ 3868979 h 4220671"/>
              <a:gd name="connsiteX87" fmla="*/ 2813539 w 5978769"/>
              <a:gd name="connsiteY87" fmla="*/ 3854911 h 4220671"/>
              <a:gd name="connsiteX88" fmla="*/ 3024554 w 5978769"/>
              <a:gd name="connsiteY88" fmla="*/ 3826776 h 4220671"/>
              <a:gd name="connsiteX89" fmla="*/ 3193366 w 5978769"/>
              <a:gd name="connsiteY89" fmla="*/ 3798641 h 4220671"/>
              <a:gd name="connsiteX90" fmla="*/ 3390314 w 5978769"/>
              <a:gd name="connsiteY90" fmla="*/ 3784573 h 4220671"/>
              <a:gd name="connsiteX91" fmla="*/ 3516923 w 5978769"/>
              <a:gd name="connsiteY91" fmla="*/ 3770505 h 4220671"/>
              <a:gd name="connsiteX92" fmla="*/ 3699803 w 5978769"/>
              <a:gd name="connsiteY92" fmla="*/ 3756438 h 4220671"/>
              <a:gd name="connsiteX93" fmla="*/ 3756074 w 5978769"/>
              <a:gd name="connsiteY93" fmla="*/ 3742370 h 4220671"/>
              <a:gd name="connsiteX94" fmla="*/ 4009293 w 5978769"/>
              <a:gd name="connsiteY94" fmla="*/ 3700167 h 4220671"/>
              <a:gd name="connsiteX95" fmla="*/ 4628271 w 5978769"/>
              <a:gd name="connsiteY95" fmla="*/ 3728302 h 4220671"/>
              <a:gd name="connsiteX96" fmla="*/ 5233182 w 5978769"/>
              <a:gd name="connsiteY96" fmla="*/ 3714235 h 4220671"/>
              <a:gd name="connsiteX97" fmla="*/ 5331656 w 5978769"/>
              <a:gd name="connsiteY97" fmla="*/ 3686099 h 4220671"/>
              <a:gd name="connsiteX98" fmla="*/ 5416062 w 5978769"/>
              <a:gd name="connsiteY98" fmla="*/ 3657964 h 4220671"/>
              <a:gd name="connsiteX99" fmla="*/ 5542671 w 5978769"/>
              <a:gd name="connsiteY99" fmla="*/ 3615761 h 4220671"/>
              <a:gd name="connsiteX100" fmla="*/ 5584874 w 5978769"/>
              <a:gd name="connsiteY100" fmla="*/ 3601693 h 4220671"/>
              <a:gd name="connsiteX101" fmla="*/ 5725551 w 5978769"/>
              <a:gd name="connsiteY101" fmla="*/ 3559490 h 4220671"/>
              <a:gd name="connsiteX102" fmla="*/ 5767754 w 5978769"/>
              <a:gd name="connsiteY102" fmla="*/ 3545422 h 4220671"/>
              <a:gd name="connsiteX103" fmla="*/ 5809957 w 5978769"/>
              <a:gd name="connsiteY103" fmla="*/ 3517287 h 4220671"/>
              <a:gd name="connsiteX104" fmla="*/ 5838093 w 5978769"/>
              <a:gd name="connsiteY104" fmla="*/ 3432881 h 4220671"/>
              <a:gd name="connsiteX105" fmla="*/ 5866228 w 5978769"/>
              <a:gd name="connsiteY105" fmla="*/ 3390678 h 4220671"/>
              <a:gd name="connsiteX106" fmla="*/ 5922499 w 5978769"/>
              <a:gd name="connsiteY106" fmla="*/ 3320339 h 4220671"/>
              <a:gd name="connsiteX107" fmla="*/ 5950634 w 5978769"/>
              <a:gd name="connsiteY107" fmla="*/ 3053053 h 4220671"/>
              <a:gd name="connsiteX108" fmla="*/ 5964702 w 5978769"/>
              <a:gd name="connsiteY108" fmla="*/ 2968647 h 4220671"/>
              <a:gd name="connsiteX109" fmla="*/ 5978769 w 5978769"/>
              <a:gd name="connsiteY109" fmla="*/ 2842038 h 4220671"/>
              <a:gd name="connsiteX110" fmla="*/ 5964702 w 5978769"/>
              <a:gd name="connsiteY110" fmla="*/ 2588819 h 4220671"/>
              <a:gd name="connsiteX111" fmla="*/ 5950634 w 5978769"/>
              <a:gd name="connsiteY111" fmla="*/ 2504413 h 4220671"/>
              <a:gd name="connsiteX112" fmla="*/ 5936566 w 5978769"/>
              <a:gd name="connsiteY112" fmla="*/ 2335601 h 4220671"/>
              <a:gd name="connsiteX113" fmla="*/ 5908431 w 5978769"/>
              <a:gd name="connsiteY113" fmla="*/ 2279330 h 4220671"/>
              <a:gd name="connsiteX114" fmla="*/ 5880296 w 5978769"/>
              <a:gd name="connsiteY114" fmla="*/ 2152721 h 4220671"/>
              <a:gd name="connsiteX115" fmla="*/ 5866228 w 5978769"/>
              <a:gd name="connsiteY115" fmla="*/ 2110518 h 4220671"/>
              <a:gd name="connsiteX116" fmla="*/ 5838093 w 5978769"/>
              <a:gd name="connsiteY116" fmla="*/ 1646284 h 4220671"/>
              <a:gd name="connsiteX117" fmla="*/ 5809957 w 5978769"/>
              <a:gd name="connsiteY117" fmla="*/ 1505607 h 4220671"/>
              <a:gd name="connsiteX118" fmla="*/ 5781822 w 5978769"/>
              <a:gd name="connsiteY118" fmla="*/ 1477471 h 4220671"/>
              <a:gd name="connsiteX119" fmla="*/ 5739619 w 5978769"/>
              <a:gd name="connsiteY119" fmla="*/ 1182050 h 4220671"/>
              <a:gd name="connsiteX120" fmla="*/ 5725551 w 5978769"/>
              <a:gd name="connsiteY120" fmla="*/ 816290 h 4220671"/>
              <a:gd name="connsiteX121" fmla="*/ 5683348 w 5978769"/>
              <a:gd name="connsiteY121" fmla="*/ 633410 h 4220671"/>
              <a:gd name="connsiteX122" fmla="*/ 5669280 w 5978769"/>
              <a:gd name="connsiteY122" fmla="*/ 591207 h 4220671"/>
              <a:gd name="connsiteX123" fmla="*/ 5655213 w 5978769"/>
              <a:gd name="connsiteY123" fmla="*/ 549004 h 4220671"/>
              <a:gd name="connsiteX124" fmla="*/ 5627077 w 5978769"/>
              <a:gd name="connsiteY124" fmla="*/ 492733 h 4220671"/>
              <a:gd name="connsiteX125" fmla="*/ 5584874 w 5978769"/>
              <a:gd name="connsiteY125" fmla="*/ 337988 h 4220671"/>
              <a:gd name="connsiteX126" fmla="*/ 5570806 w 5978769"/>
              <a:gd name="connsiteY126" fmla="*/ 295785 h 4220671"/>
              <a:gd name="connsiteX127" fmla="*/ 5542671 w 5978769"/>
              <a:gd name="connsiteY127" fmla="*/ 141041 h 4220671"/>
              <a:gd name="connsiteX128" fmla="*/ 5528603 w 5978769"/>
              <a:gd name="connsiteY128" fmla="*/ 98838 h 4220671"/>
              <a:gd name="connsiteX129" fmla="*/ 5444197 w 5978769"/>
              <a:gd name="connsiteY129" fmla="*/ 70702 h 4220671"/>
              <a:gd name="connsiteX130" fmla="*/ 5345723 w 5978769"/>
              <a:gd name="connsiteY130" fmla="*/ 42567 h 4220671"/>
              <a:gd name="connsiteX131" fmla="*/ 5205046 w 5978769"/>
              <a:gd name="connsiteY131" fmla="*/ 28499 h 4220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5978769" h="4220671">
                <a:moveTo>
                  <a:pt x="5205046" y="28499"/>
                </a:moveTo>
                <a:cubicBezTo>
                  <a:pt x="5085471" y="21465"/>
                  <a:pt x="4820730" y="3626"/>
                  <a:pt x="4628271" y="364"/>
                </a:cubicBezTo>
                <a:cubicBezTo>
                  <a:pt x="4471846" y="-2287"/>
                  <a:pt x="4407788" y="9754"/>
                  <a:pt x="4276579" y="28499"/>
                </a:cubicBezTo>
                <a:lnTo>
                  <a:pt x="4192173" y="56635"/>
                </a:lnTo>
                <a:cubicBezTo>
                  <a:pt x="4178105" y="61324"/>
                  <a:pt x="4164355" y="67105"/>
                  <a:pt x="4149969" y="70702"/>
                </a:cubicBezTo>
                <a:cubicBezTo>
                  <a:pt x="4131212" y="75391"/>
                  <a:pt x="4112289" y="79458"/>
                  <a:pt x="4093699" y="84770"/>
                </a:cubicBezTo>
                <a:cubicBezTo>
                  <a:pt x="4079441" y="88844"/>
                  <a:pt x="4065882" y="95242"/>
                  <a:pt x="4051496" y="98838"/>
                </a:cubicBezTo>
                <a:cubicBezTo>
                  <a:pt x="4028299" y="104637"/>
                  <a:pt x="4004455" y="107528"/>
                  <a:pt x="3981157" y="112905"/>
                </a:cubicBezTo>
                <a:cubicBezTo>
                  <a:pt x="3943479" y="121600"/>
                  <a:pt x="3906130" y="131663"/>
                  <a:pt x="3868616" y="141041"/>
                </a:cubicBezTo>
                <a:lnTo>
                  <a:pt x="3812345" y="155108"/>
                </a:lnTo>
                <a:cubicBezTo>
                  <a:pt x="3745465" y="199696"/>
                  <a:pt x="3786183" y="177897"/>
                  <a:pt x="3685736" y="211379"/>
                </a:cubicBezTo>
                <a:lnTo>
                  <a:pt x="3643533" y="225447"/>
                </a:lnTo>
                <a:cubicBezTo>
                  <a:pt x="3629465" y="230136"/>
                  <a:pt x="3613667" y="231289"/>
                  <a:pt x="3601329" y="239515"/>
                </a:cubicBezTo>
                <a:cubicBezTo>
                  <a:pt x="3587261" y="248893"/>
                  <a:pt x="3574576" y="260783"/>
                  <a:pt x="3559126" y="267650"/>
                </a:cubicBezTo>
                <a:cubicBezTo>
                  <a:pt x="3473849" y="305551"/>
                  <a:pt x="3478786" y="290192"/>
                  <a:pt x="3390314" y="309853"/>
                </a:cubicBezTo>
                <a:cubicBezTo>
                  <a:pt x="3375838" y="313070"/>
                  <a:pt x="3362560" y="320587"/>
                  <a:pt x="3348111" y="323921"/>
                </a:cubicBezTo>
                <a:cubicBezTo>
                  <a:pt x="3301515" y="334674"/>
                  <a:pt x="3254326" y="342678"/>
                  <a:pt x="3207434" y="352056"/>
                </a:cubicBezTo>
                <a:cubicBezTo>
                  <a:pt x="3183988" y="356745"/>
                  <a:pt x="3159779" y="358563"/>
                  <a:pt x="3137096" y="366124"/>
                </a:cubicBezTo>
                <a:cubicBezTo>
                  <a:pt x="3123028" y="370813"/>
                  <a:pt x="3109342" y="376857"/>
                  <a:pt x="3094893" y="380191"/>
                </a:cubicBezTo>
                <a:cubicBezTo>
                  <a:pt x="2863198" y="433659"/>
                  <a:pt x="3042122" y="388508"/>
                  <a:pt x="2855742" y="422395"/>
                </a:cubicBezTo>
                <a:cubicBezTo>
                  <a:pt x="2836720" y="425854"/>
                  <a:pt x="2818580" y="433522"/>
                  <a:pt x="2799471" y="436462"/>
                </a:cubicBezTo>
                <a:cubicBezTo>
                  <a:pt x="2757502" y="442919"/>
                  <a:pt x="2715065" y="445841"/>
                  <a:pt x="2672862" y="450530"/>
                </a:cubicBezTo>
                <a:cubicBezTo>
                  <a:pt x="2644727" y="459908"/>
                  <a:pt x="2613132" y="462214"/>
                  <a:pt x="2588456" y="478665"/>
                </a:cubicBezTo>
                <a:cubicBezTo>
                  <a:pt x="2507347" y="532739"/>
                  <a:pt x="2585594" y="485920"/>
                  <a:pt x="2504049" y="520868"/>
                </a:cubicBezTo>
                <a:cubicBezTo>
                  <a:pt x="2382360" y="573020"/>
                  <a:pt x="2504553" y="530080"/>
                  <a:pt x="2405576" y="563071"/>
                </a:cubicBezTo>
                <a:cubicBezTo>
                  <a:pt x="2293390" y="637863"/>
                  <a:pt x="2357823" y="605275"/>
                  <a:pt x="2096086" y="605275"/>
                </a:cubicBezTo>
                <a:cubicBezTo>
                  <a:pt x="1870954" y="605275"/>
                  <a:pt x="1645920" y="595896"/>
                  <a:pt x="1420837" y="591207"/>
                </a:cubicBezTo>
                <a:cubicBezTo>
                  <a:pt x="1255598" y="563666"/>
                  <a:pt x="1288781" y="563153"/>
                  <a:pt x="1026942" y="591207"/>
                </a:cubicBezTo>
                <a:cubicBezTo>
                  <a:pt x="997454" y="594366"/>
                  <a:pt x="971308" y="612149"/>
                  <a:pt x="942536" y="619342"/>
                </a:cubicBezTo>
                <a:cubicBezTo>
                  <a:pt x="905022" y="628721"/>
                  <a:pt x="868529" y="644267"/>
                  <a:pt x="829994" y="647478"/>
                </a:cubicBezTo>
                <a:lnTo>
                  <a:pt x="661182" y="661545"/>
                </a:lnTo>
                <a:cubicBezTo>
                  <a:pt x="642425" y="666234"/>
                  <a:pt x="623982" y="672434"/>
                  <a:pt x="604911" y="675613"/>
                </a:cubicBezTo>
                <a:cubicBezTo>
                  <a:pt x="567619" y="681828"/>
                  <a:pt x="529336" y="681760"/>
                  <a:pt x="492369" y="689681"/>
                </a:cubicBezTo>
                <a:cubicBezTo>
                  <a:pt x="463370" y="695895"/>
                  <a:pt x="436098" y="708438"/>
                  <a:pt x="407963" y="717816"/>
                </a:cubicBezTo>
                <a:cubicBezTo>
                  <a:pt x="393895" y="722505"/>
                  <a:pt x="378098" y="723659"/>
                  <a:pt x="365760" y="731884"/>
                </a:cubicBezTo>
                <a:cubicBezTo>
                  <a:pt x="351692" y="741262"/>
                  <a:pt x="339007" y="753152"/>
                  <a:pt x="323557" y="760019"/>
                </a:cubicBezTo>
                <a:cubicBezTo>
                  <a:pt x="296456" y="772064"/>
                  <a:pt x="239151" y="788155"/>
                  <a:pt x="239151" y="788155"/>
                </a:cubicBezTo>
                <a:cubicBezTo>
                  <a:pt x="229773" y="802223"/>
                  <a:pt x="224218" y="819796"/>
                  <a:pt x="211016" y="830358"/>
                </a:cubicBezTo>
                <a:cubicBezTo>
                  <a:pt x="199437" y="839621"/>
                  <a:pt x="180676" y="835528"/>
                  <a:pt x="168813" y="844425"/>
                </a:cubicBezTo>
                <a:cubicBezTo>
                  <a:pt x="142286" y="864320"/>
                  <a:pt x="121920" y="891318"/>
                  <a:pt x="98474" y="914764"/>
                </a:cubicBezTo>
                <a:lnTo>
                  <a:pt x="98474" y="914764"/>
                </a:lnTo>
                <a:cubicBezTo>
                  <a:pt x="17843" y="1035712"/>
                  <a:pt x="114514" y="882685"/>
                  <a:pt x="56271" y="999170"/>
                </a:cubicBezTo>
                <a:cubicBezTo>
                  <a:pt x="38524" y="1034665"/>
                  <a:pt x="26171" y="1043338"/>
                  <a:pt x="0" y="1069508"/>
                </a:cubicBezTo>
                <a:cubicBezTo>
                  <a:pt x="4689" y="1163293"/>
                  <a:pt x="5933" y="1257313"/>
                  <a:pt x="14068" y="1350862"/>
                </a:cubicBezTo>
                <a:cubicBezTo>
                  <a:pt x="15353" y="1365635"/>
                  <a:pt x="20507" y="1380349"/>
                  <a:pt x="28136" y="1393065"/>
                </a:cubicBezTo>
                <a:cubicBezTo>
                  <a:pt x="34960" y="1404438"/>
                  <a:pt x="46893" y="1411822"/>
                  <a:pt x="56271" y="1421201"/>
                </a:cubicBezTo>
                <a:cubicBezTo>
                  <a:pt x="72311" y="1661802"/>
                  <a:pt x="48047" y="1565341"/>
                  <a:pt x="98474" y="1716622"/>
                </a:cubicBezTo>
                <a:lnTo>
                  <a:pt x="112542" y="1758825"/>
                </a:lnTo>
                <a:cubicBezTo>
                  <a:pt x="117231" y="1772893"/>
                  <a:pt x="116124" y="1790543"/>
                  <a:pt x="126609" y="1801028"/>
                </a:cubicBezTo>
                <a:lnTo>
                  <a:pt x="154745" y="1829164"/>
                </a:lnTo>
                <a:cubicBezTo>
                  <a:pt x="171863" y="1880517"/>
                  <a:pt x="173179" y="1878648"/>
                  <a:pt x="182880" y="1941705"/>
                </a:cubicBezTo>
                <a:cubicBezTo>
                  <a:pt x="205603" y="2089409"/>
                  <a:pt x="182319" y="2010361"/>
                  <a:pt x="211016" y="2096450"/>
                </a:cubicBezTo>
                <a:cubicBezTo>
                  <a:pt x="206327" y="2129275"/>
                  <a:pt x="202880" y="2162301"/>
                  <a:pt x="196948" y="2194924"/>
                </a:cubicBezTo>
                <a:cubicBezTo>
                  <a:pt x="193489" y="2213946"/>
                  <a:pt x="186339" y="2232173"/>
                  <a:pt x="182880" y="2251195"/>
                </a:cubicBezTo>
                <a:cubicBezTo>
                  <a:pt x="176949" y="2283818"/>
                  <a:pt x="173502" y="2316844"/>
                  <a:pt x="168813" y="2349668"/>
                </a:cubicBezTo>
                <a:cubicBezTo>
                  <a:pt x="173502" y="2391871"/>
                  <a:pt x="182880" y="2433815"/>
                  <a:pt x="182880" y="2476278"/>
                </a:cubicBezTo>
                <a:cubicBezTo>
                  <a:pt x="182880" y="2529939"/>
                  <a:pt x="160036" y="2815458"/>
                  <a:pt x="154745" y="2884241"/>
                </a:cubicBezTo>
                <a:cubicBezTo>
                  <a:pt x="182570" y="3190305"/>
                  <a:pt x="178373" y="3077379"/>
                  <a:pt x="154745" y="3573558"/>
                </a:cubicBezTo>
                <a:cubicBezTo>
                  <a:pt x="152152" y="3628002"/>
                  <a:pt x="144269" y="3626236"/>
                  <a:pt x="112542" y="3657964"/>
                </a:cubicBezTo>
                <a:lnTo>
                  <a:pt x="70339" y="3784573"/>
                </a:lnTo>
                <a:lnTo>
                  <a:pt x="56271" y="3826776"/>
                </a:lnTo>
                <a:lnTo>
                  <a:pt x="42203" y="3868979"/>
                </a:lnTo>
                <a:cubicBezTo>
                  <a:pt x="46892" y="3883047"/>
                  <a:pt x="47652" y="3899115"/>
                  <a:pt x="56271" y="3911182"/>
                </a:cubicBezTo>
                <a:cubicBezTo>
                  <a:pt x="71689" y="3932767"/>
                  <a:pt x="112542" y="3967453"/>
                  <a:pt x="112542" y="3967453"/>
                </a:cubicBezTo>
                <a:cubicBezTo>
                  <a:pt x="152391" y="4087004"/>
                  <a:pt x="96815" y="3941242"/>
                  <a:pt x="154745" y="4037791"/>
                </a:cubicBezTo>
                <a:cubicBezTo>
                  <a:pt x="162375" y="4050507"/>
                  <a:pt x="162181" y="4066732"/>
                  <a:pt x="168813" y="4079995"/>
                </a:cubicBezTo>
                <a:cubicBezTo>
                  <a:pt x="178116" y="4098602"/>
                  <a:pt x="220138" y="4157487"/>
                  <a:pt x="239151" y="4164401"/>
                </a:cubicBezTo>
                <a:cubicBezTo>
                  <a:pt x="274681" y="4177321"/>
                  <a:pt x="314179" y="4173779"/>
                  <a:pt x="351693" y="4178468"/>
                </a:cubicBezTo>
                <a:cubicBezTo>
                  <a:pt x="370450" y="4183157"/>
                  <a:pt x="389444" y="4186980"/>
                  <a:pt x="407963" y="4192536"/>
                </a:cubicBezTo>
                <a:cubicBezTo>
                  <a:pt x="436369" y="4201058"/>
                  <a:pt x="492369" y="4220671"/>
                  <a:pt x="492369" y="4220671"/>
                </a:cubicBezTo>
                <a:cubicBezTo>
                  <a:pt x="656492" y="4215982"/>
                  <a:pt x="820776" y="4215234"/>
                  <a:pt x="984739" y="4206604"/>
                </a:cubicBezTo>
                <a:cubicBezTo>
                  <a:pt x="999547" y="4205825"/>
                  <a:pt x="1012684" y="4196610"/>
                  <a:pt x="1026942" y="4192536"/>
                </a:cubicBezTo>
                <a:cubicBezTo>
                  <a:pt x="1045532" y="4187224"/>
                  <a:pt x="1064623" y="4183779"/>
                  <a:pt x="1083213" y="4178468"/>
                </a:cubicBezTo>
                <a:cubicBezTo>
                  <a:pt x="1097471" y="4174394"/>
                  <a:pt x="1110718" y="4166361"/>
                  <a:pt x="1125416" y="4164401"/>
                </a:cubicBezTo>
                <a:cubicBezTo>
                  <a:pt x="1181386" y="4156938"/>
                  <a:pt x="1237957" y="4155022"/>
                  <a:pt x="1294228" y="4150333"/>
                </a:cubicBezTo>
                <a:cubicBezTo>
                  <a:pt x="1481048" y="4088060"/>
                  <a:pt x="1349005" y="4123486"/>
                  <a:pt x="1702191" y="4108130"/>
                </a:cubicBezTo>
                <a:cubicBezTo>
                  <a:pt x="1735016" y="4103441"/>
                  <a:pt x="1768151" y="4100565"/>
                  <a:pt x="1800665" y="4094062"/>
                </a:cubicBezTo>
                <a:cubicBezTo>
                  <a:pt x="1815206" y="4091154"/>
                  <a:pt x="1828419" y="4083329"/>
                  <a:pt x="1842868" y="4079995"/>
                </a:cubicBezTo>
                <a:cubicBezTo>
                  <a:pt x="1915325" y="4063274"/>
                  <a:pt x="2022975" y="4048095"/>
                  <a:pt x="2096086" y="4023724"/>
                </a:cubicBezTo>
                <a:cubicBezTo>
                  <a:pt x="2124222" y="4014345"/>
                  <a:pt x="2155816" y="4012039"/>
                  <a:pt x="2180493" y="3995588"/>
                </a:cubicBezTo>
                <a:cubicBezTo>
                  <a:pt x="2194561" y="3986210"/>
                  <a:pt x="2206222" y="3971255"/>
                  <a:pt x="2222696" y="3967453"/>
                </a:cubicBezTo>
                <a:cubicBezTo>
                  <a:pt x="2268615" y="3956856"/>
                  <a:pt x="2316570" y="3958891"/>
                  <a:pt x="2363373" y="3953385"/>
                </a:cubicBezTo>
                <a:cubicBezTo>
                  <a:pt x="2396303" y="3949511"/>
                  <a:pt x="2429022" y="3944007"/>
                  <a:pt x="2461846" y="3939318"/>
                </a:cubicBezTo>
                <a:cubicBezTo>
                  <a:pt x="2537256" y="3914181"/>
                  <a:pt x="2472540" y="3933814"/>
                  <a:pt x="2574388" y="3911182"/>
                </a:cubicBezTo>
                <a:cubicBezTo>
                  <a:pt x="2593262" y="3906988"/>
                  <a:pt x="2611700" y="3900907"/>
                  <a:pt x="2630659" y="3897115"/>
                </a:cubicBezTo>
                <a:cubicBezTo>
                  <a:pt x="2658629" y="3891521"/>
                  <a:pt x="2687095" y="3888641"/>
                  <a:pt x="2715065" y="3883047"/>
                </a:cubicBezTo>
                <a:cubicBezTo>
                  <a:pt x="2734024" y="3879255"/>
                  <a:pt x="2752746" y="3874291"/>
                  <a:pt x="2771336" y="3868979"/>
                </a:cubicBezTo>
                <a:cubicBezTo>
                  <a:pt x="2785594" y="3864905"/>
                  <a:pt x="2799063" y="3858128"/>
                  <a:pt x="2813539" y="3854911"/>
                </a:cubicBezTo>
                <a:cubicBezTo>
                  <a:pt x="2876676" y="3840881"/>
                  <a:pt x="2963614" y="3833547"/>
                  <a:pt x="3024554" y="3826776"/>
                </a:cubicBezTo>
                <a:cubicBezTo>
                  <a:pt x="3102202" y="3800893"/>
                  <a:pt x="3065874" y="3809727"/>
                  <a:pt x="3193366" y="3798641"/>
                </a:cubicBezTo>
                <a:cubicBezTo>
                  <a:pt x="3258935" y="3792939"/>
                  <a:pt x="3324745" y="3790275"/>
                  <a:pt x="3390314" y="3784573"/>
                </a:cubicBezTo>
                <a:cubicBezTo>
                  <a:pt x="3432617" y="3780894"/>
                  <a:pt x="3474635" y="3774349"/>
                  <a:pt x="3516923" y="3770505"/>
                </a:cubicBezTo>
                <a:cubicBezTo>
                  <a:pt x="3577812" y="3764970"/>
                  <a:pt x="3638843" y="3761127"/>
                  <a:pt x="3699803" y="3756438"/>
                </a:cubicBezTo>
                <a:cubicBezTo>
                  <a:pt x="3718560" y="3751749"/>
                  <a:pt x="3737200" y="3746564"/>
                  <a:pt x="3756074" y="3742370"/>
                </a:cubicBezTo>
                <a:cubicBezTo>
                  <a:pt x="3839706" y="3723785"/>
                  <a:pt x="3924559" y="3712272"/>
                  <a:pt x="4009293" y="3700167"/>
                </a:cubicBezTo>
                <a:lnTo>
                  <a:pt x="4628271" y="3728302"/>
                </a:lnTo>
                <a:cubicBezTo>
                  <a:pt x="4829963" y="3728302"/>
                  <a:pt x="5031545" y="3718924"/>
                  <a:pt x="5233182" y="3714235"/>
                </a:cubicBezTo>
                <a:cubicBezTo>
                  <a:pt x="5374984" y="3666966"/>
                  <a:pt x="5155052" y="3739080"/>
                  <a:pt x="5331656" y="3686099"/>
                </a:cubicBezTo>
                <a:cubicBezTo>
                  <a:pt x="5360062" y="3677577"/>
                  <a:pt x="5387927" y="3667342"/>
                  <a:pt x="5416062" y="3657964"/>
                </a:cubicBezTo>
                <a:lnTo>
                  <a:pt x="5542671" y="3615761"/>
                </a:lnTo>
                <a:cubicBezTo>
                  <a:pt x="5556739" y="3611072"/>
                  <a:pt x="5570488" y="3605290"/>
                  <a:pt x="5584874" y="3601693"/>
                </a:cubicBezTo>
                <a:cubicBezTo>
                  <a:pt x="5669914" y="3580433"/>
                  <a:pt x="5622808" y="3593738"/>
                  <a:pt x="5725551" y="3559490"/>
                </a:cubicBezTo>
                <a:cubicBezTo>
                  <a:pt x="5739619" y="3554801"/>
                  <a:pt x="5755416" y="3553647"/>
                  <a:pt x="5767754" y="3545422"/>
                </a:cubicBezTo>
                <a:lnTo>
                  <a:pt x="5809957" y="3517287"/>
                </a:lnTo>
                <a:cubicBezTo>
                  <a:pt x="5819336" y="3489152"/>
                  <a:pt x="5821642" y="3457557"/>
                  <a:pt x="5838093" y="3432881"/>
                </a:cubicBezTo>
                <a:cubicBezTo>
                  <a:pt x="5847471" y="3418813"/>
                  <a:pt x="5855666" y="3403880"/>
                  <a:pt x="5866228" y="3390678"/>
                </a:cubicBezTo>
                <a:cubicBezTo>
                  <a:pt x="5946417" y="3290440"/>
                  <a:pt x="5835890" y="3450250"/>
                  <a:pt x="5922499" y="3320339"/>
                </a:cubicBezTo>
                <a:cubicBezTo>
                  <a:pt x="5962186" y="3201274"/>
                  <a:pt x="5926270" y="3321050"/>
                  <a:pt x="5950634" y="3053053"/>
                </a:cubicBezTo>
                <a:cubicBezTo>
                  <a:pt x="5953216" y="3024647"/>
                  <a:pt x="5960932" y="2996920"/>
                  <a:pt x="5964702" y="2968647"/>
                </a:cubicBezTo>
                <a:cubicBezTo>
                  <a:pt x="5970314" y="2926557"/>
                  <a:pt x="5974080" y="2884241"/>
                  <a:pt x="5978769" y="2842038"/>
                </a:cubicBezTo>
                <a:cubicBezTo>
                  <a:pt x="5974080" y="2757632"/>
                  <a:pt x="5971722" y="2673063"/>
                  <a:pt x="5964702" y="2588819"/>
                </a:cubicBezTo>
                <a:cubicBezTo>
                  <a:pt x="5962333" y="2560394"/>
                  <a:pt x="5953784" y="2532762"/>
                  <a:pt x="5950634" y="2504413"/>
                </a:cubicBezTo>
                <a:cubicBezTo>
                  <a:pt x="5944398" y="2448293"/>
                  <a:pt x="5946972" y="2391100"/>
                  <a:pt x="5936566" y="2335601"/>
                </a:cubicBezTo>
                <a:cubicBezTo>
                  <a:pt x="5932701" y="2314989"/>
                  <a:pt x="5915794" y="2298966"/>
                  <a:pt x="5908431" y="2279330"/>
                </a:cubicBezTo>
                <a:cubicBezTo>
                  <a:pt x="5897597" y="2250439"/>
                  <a:pt x="5886983" y="2179471"/>
                  <a:pt x="5880296" y="2152721"/>
                </a:cubicBezTo>
                <a:cubicBezTo>
                  <a:pt x="5876700" y="2138335"/>
                  <a:pt x="5870917" y="2124586"/>
                  <a:pt x="5866228" y="2110518"/>
                </a:cubicBezTo>
                <a:cubicBezTo>
                  <a:pt x="5855994" y="1875131"/>
                  <a:pt x="5860334" y="1835337"/>
                  <a:pt x="5838093" y="1646284"/>
                </a:cubicBezTo>
                <a:cubicBezTo>
                  <a:pt x="5836189" y="1630099"/>
                  <a:pt x="5828133" y="1535901"/>
                  <a:pt x="5809957" y="1505607"/>
                </a:cubicBezTo>
                <a:cubicBezTo>
                  <a:pt x="5803133" y="1494234"/>
                  <a:pt x="5791200" y="1486850"/>
                  <a:pt x="5781822" y="1477471"/>
                </a:cubicBezTo>
                <a:cubicBezTo>
                  <a:pt x="5733514" y="1332550"/>
                  <a:pt x="5750618" y="1407535"/>
                  <a:pt x="5739619" y="1182050"/>
                </a:cubicBezTo>
                <a:cubicBezTo>
                  <a:pt x="5733674" y="1060185"/>
                  <a:pt x="5732932" y="938077"/>
                  <a:pt x="5725551" y="816290"/>
                </a:cubicBezTo>
                <a:cubicBezTo>
                  <a:pt x="5720140" y="727013"/>
                  <a:pt x="5710474" y="714787"/>
                  <a:pt x="5683348" y="633410"/>
                </a:cubicBezTo>
                <a:lnTo>
                  <a:pt x="5669280" y="591207"/>
                </a:lnTo>
                <a:cubicBezTo>
                  <a:pt x="5664591" y="577139"/>
                  <a:pt x="5661845" y="562267"/>
                  <a:pt x="5655213" y="549004"/>
                </a:cubicBezTo>
                <a:cubicBezTo>
                  <a:pt x="5645834" y="530247"/>
                  <a:pt x="5635338" y="512008"/>
                  <a:pt x="5627077" y="492733"/>
                </a:cubicBezTo>
                <a:cubicBezTo>
                  <a:pt x="5608821" y="450137"/>
                  <a:pt x="5595638" y="370281"/>
                  <a:pt x="5584874" y="337988"/>
                </a:cubicBezTo>
                <a:lnTo>
                  <a:pt x="5570806" y="295785"/>
                </a:lnTo>
                <a:cubicBezTo>
                  <a:pt x="5564533" y="258147"/>
                  <a:pt x="5552504" y="180373"/>
                  <a:pt x="5542671" y="141041"/>
                </a:cubicBezTo>
                <a:cubicBezTo>
                  <a:pt x="5539074" y="126655"/>
                  <a:pt x="5540670" y="107457"/>
                  <a:pt x="5528603" y="98838"/>
                </a:cubicBezTo>
                <a:cubicBezTo>
                  <a:pt x="5504470" y="81600"/>
                  <a:pt x="5472332" y="80080"/>
                  <a:pt x="5444197" y="70702"/>
                </a:cubicBezTo>
                <a:cubicBezTo>
                  <a:pt x="5410754" y="59554"/>
                  <a:pt x="5381043" y="48454"/>
                  <a:pt x="5345723" y="42567"/>
                </a:cubicBezTo>
                <a:cubicBezTo>
                  <a:pt x="5247358" y="26172"/>
                  <a:pt x="5324621" y="35533"/>
                  <a:pt x="5205046" y="28499"/>
                </a:cubicBezTo>
                <a:close/>
              </a:path>
            </a:pathLst>
          </a:custGeom>
          <a:noFill/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707341" y="1183341"/>
            <a:ext cx="6929189" cy="4607859"/>
          </a:xfrm>
          <a:custGeom>
            <a:avLst/>
            <a:gdLst>
              <a:gd name="connsiteX0" fmla="*/ 6902824 w 6929189"/>
              <a:gd name="connsiteY0" fmla="*/ 2832847 h 4607859"/>
              <a:gd name="connsiteX1" fmla="*/ 6902824 w 6929189"/>
              <a:gd name="connsiteY1" fmla="*/ 2277035 h 4607859"/>
              <a:gd name="connsiteX2" fmla="*/ 6884894 w 6929189"/>
              <a:gd name="connsiteY2" fmla="*/ 2223247 h 4607859"/>
              <a:gd name="connsiteX3" fmla="*/ 6849035 w 6929189"/>
              <a:gd name="connsiteY3" fmla="*/ 2097741 h 4607859"/>
              <a:gd name="connsiteX4" fmla="*/ 6813177 w 6929189"/>
              <a:gd name="connsiteY4" fmla="*/ 1757083 h 4607859"/>
              <a:gd name="connsiteX5" fmla="*/ 6795247 w 6929189"/>
              <a:gd name="connsiteY5" fmla="*/ 1703294 h 4607859"/>
              <a:gd name="connsiteX6" fmla="*/ 6777318 w 6929189"/>
              <a:gd name="connsiteY6" fmla="*/ 1541930 h 4607859"/>
              <a:gd name="connsiteX7" fmla="*/ 6759388 w 6929189"/>
              <a:gd name="connsiteY7" fmla="*/ 1470212 h 4607859"/>
              <a:gd name="connsiteX8" fmla="*/ 6723530 w 6929189"/>
              <a:gd name="connsiteY8" fmla="*/ 1290918 h 4607859"/>
              <a:gd name="connsiteX9" fmla="*/ 6687671 w 6929189"/>
              <a:gd name="connsiteY9" fmla="*/ 1075765 h 4607859"/>
              <a:gd name="connsiteX10" fmla="*/ 6651812 w 6929189"/>
              <a:gd name="connsiteY10" fmla="*/ 950259 h 4607859"/>
              <a:gd name="connsiteX11" fmla="*/ 6633883 w 6929189"/>
              <a:gd name="connsiteY11" fmla="*/ 860612 h 4607859"/>
              <a:gd name="connsiteX12" fmla="*/ 6598024 w 6929189"/>
              <a:gd name="connsiteY12" fmla="*/ 735106 h 4607859"/>
              <a:gd name="connsiteX13" fmla="*/ 6562165 w 6929189"/>
              <a:gd name="connsiteY13" fmla="*/ 573741 h 4607859"/>
              <a:gd name="connsiteX14" fmla="*/ 6526306 w 6929189"/>
              <a:gd name="connsiteY14" fmla="*/ 519953 h 4607859"/>
              <a:gd name="connsiteX15" fmla="*/ 6436659 w 6929189"/>
              <a:gd name="connsiteY15" fmla="*/ 376518 h 4607859"/>
              <a:gd name="connsiteX16" fmla="*/ 6364941 w 6929189"/>
              <a:gd name="connsiteY16" fmla="*/ 268941 h 4607859"/>
              <a:gd name="connsiteX17" fmla="*/ 6221506 w 6929189"/>
              <a:gd name="connsiteY17" fmla="*/ 179294 h 4607859"/>
              <a:gd name="connsiteX18" fmla="*/ 6113930 w 6929189"/>
              <a:gd name="connsiteY18" fmla="*/ 107577 h 4607859"/>
              <a:gd name="connsiteX19" fmla="*/ 5809130 w 6929189"/>
              <a:gd name="connsiteY19" fmla="*/ 89647 h 4607859"/>
              <a:gd name="connsiteX20" fmla="*/ 5719483 w 6929189"/>
              <a:gd name="connsiteY20" fmla="*/ 71718 h 4607859"/>
              <a:gd name="connsiteX21" fmla="*/ 5611906 w 6929189"/>
              <a:gd name="connsiteY21" fmla="*/ 17930 h 4607859"/>
              <a:gd name="connsiteX22" fmla="*/ 5181600 w 6929189"/>
              <a:gd name="connsiteY22" fmla="*/ 0 h 4607859"/>
              <a:gd name="connsiteX23" fmla="*/ 4607859 w 6929189"/>
              <a:gd name="connsiteY23" fmla="*/ 35859 h 4607859"/>
              <a:gd name="connsiteX24" fmla="*/ 4482353 w 6929189"/>
              <a:gd name="connsiteY24" fmla="*/ 71718 h 4607859"/>
              <a:gd name="connsiteX25" fmla="*/ 4410635 w 6929189"/>
              <a:gd name="connsiteY25" fmla="*/ 89647 h 4607859"/>
              <a:gd name="connsiteX26" fmla="*/ 4303059 w 6929189"/>
              <a:gd name="connsiteY26" fmla="*/ 107577 h 4607859"/>
              <a:gd name="connsiteX27" fmla="*/ 4249271 w 6929189"/>
              <a:gd name="connsiteY27" fmla="*/ 125506 h 4607859"/>
              <a:gd name="connsiteX28" fmla="*/ 4016188 w 6929189"/>
              <a:gd name="connsiteY28" fmla="*/ 179294 h 4607859"/>
              <a:gd name="connsiteX29" fmla="*/ 3854824 w 6929189"/>
              <a:gd name="connsiteY29" fmla="*/ 233083 h 4607859"/>
              <a:gd name="connsiteX30" fmla="*/ 3747247 w 6929189"/>
              <a:gd name="connsiteY30" fmla="*/ 286871 h 4607859"/>
              <a:gd name="connsiteX31" fmla="*/ 3603812 w 6929189"/>
              <a:gd name="connsiteY31" fmla="*/ 322730 h 4607859"/>
              <a:gd name="connsiteX32" fmla="*/ 3460377 w 6929189"/>
              <a:gd name="connsiteY32" fmla="*/ 394447 h 4607859"/>
              <a:gd name="connsiteX33" fmla="*/ 3281083 w 6929189"/>
              <a:gd name="connsiteY33" fmla="*/ 448235 h 4607859"/>
              <a:gd name="connsiteX34" fmla="*/ 3227294 w 6929189"/>
              <a:gd name="connsiteY34" fmla="*/ 484094 h 4607859"/>
              <a:gd name="connsiteX35" fmla="*/ 2976283 w 6929189"/>
              <a:gd name="connsiteY35" fmla="*/ 519953 h 4607859"/>
              <a:gd name="connsiteX36" fmla="*/ 2779059 w 6929189"/>
              <a:gd name="connsiteY36" fmla="*/ 555812 h 4607859"/>
              <a:gd name="connsiteX37" fmla="*/ 2671483 w 6929189"/>
              <a:gd name="connsiteY37" fmla="*/ 573741 h 4607859"/>
              <a:gd name="connsiteX38" fmla="*/ 2581835 w 6929189"/>
              <a:gd name="connsiteY38" fmla="*/ 591671 h 4607859"/>
              <a:gd name="connsiteX39" fmla="*/ 2384612 w 6929189"/>
              <a:gd name="connsiteY39" fmla="*/ 609600 h 4607859"/>
              <a:gd name="connsiteX40" fmla="*/ 2294965 w 6929189"/>
              <a:gd name="connsiteY40" fmla="*/ 627530 h 4607859"/>
              <a:gd name="connsiteX41" fmla="*/ 1828800 w 6929189"/>
              <a:gd name="connsiteY41" fmla="*/ 663388 h 4607859"/>
              <a:gd name="connsiteX42" fmla="*/ 1667435 w 6929189"/>
              <a:gd name="connsiteY42" fmla="*/ 681318 h 4607859"/>
              <a:gd name="connsiteX43" fmla="*/ 537883 w 6929189"/>
              <a:gd name="connsiteY43" fmla="*/ 699247 h 4607859"/>
              <a:gd name="connsiteX44" fmla="*/ 340659 w 6929189"/>
              <a:gd name="connsiteY44" fmla="*/ 753035 h 4607859"/>
              <a:gd name="connsiteX45" fmla="*/ 286871 w 6929189"/>
              <a:gd name="connsiteY45" fmla="*/ 770965 h 4607859"/>
              <a:gd name="connsiteX46" fmla="*/ 233083 w 6929189"/>
              <a:gd name="connsiteY46" fmla="*/ 806824 h 4607859"/>
              <a:gd name="connsiteX47" fmla="*/ 197224 w 6929189"/>
              <a:gd name="connsiteY47" fmla="*/ 860612 h 4607859"/>
              <a:gd name="connsiteX48" fmla="*/ 143435 w 6929189"/>
              <a:gd name="connsiteY48" fmla="*/ 914400 h 4607859"/>
              <a:gd name="connsiteX49" fmla="*/ 107577 w 6929189"/>
              <a:gd name="connsiteY49" fmla="*/ 1021977 h 4607859"/>
              <a:gd name="connsiteX50" fmla="*/ 35859 w 6929189"/>
              <a:gd name="connsiteY50" fmla="*/ 1183341 h 4607859"/>
              <a:gd name="connsiteX51" fmla="*/ 0 w 6929189"/>
              <a:gd name="connsiteY51" fmla="*/ 1326777 h 4607859"/>
              <a:gd name="connsiteX52" fmla="*/ 35859 w 6929189"/>
              <a:gd name="connsiteY52" fmla="*/ 1739153 h 4607859"/>
              <a:gd name="connsiteX53" fmla="*/ 71718 w 6929189"/>
              <a:gd name="connsiteY53" fmla="*/ 1810871 h 4607859"/>
              <a:gd name="connsiteX54" fmla="*/ 89647 w 6929189"/>
              <a:gd name="connsiteY54" fmla="*/ 1882588 h 4607859"/>
              <a:gd name="connsiteX55" fmla="*/ 125506 w 6929189"/>
              <a:gd name="connsiteY55" fmla="*/ 1990165 h 4607859"/>
              <a:gd name="connsiteX56" fmla="*/ 107577 w 6929189"/>
              <a:gd name="connsiteY56" fmla="*/ 2330824 h 4607859"/>
              <a:gd name="connsiteX57" fmla="*/ 89647 w 6929189"/>
              <a:gd name="connsiteY57" fmla="*/ 2402541 h 4607859"/>
              <a:gd name="connsiteX58" fmla="*/ 125506 w 6929189"/>
              <a:gd name="connsiteY58" fmla="*/ 2922494 h 4607859"/>
              <a:gd name="connsiteX59" fmla="*/ 161365 w 6929189"/>
              <a:gd name="connsiteY59" fmla="*/ 3065930 h 4607859"/>
              <a:gd name="connsiteX60" fmla="*/ 179294 w 6929189"/>
              <a:gd name="connsiteY60" fmla="*/ 3155577 h 4607859"/>
              <a:gd name="connsiteX61" fmla="*/ 215153 w 6929189"/>
              <a:gd name="connsiteY61" fmla="*/ 3263153 h 4607859"/>
              <a:gd name="connsiteX62" fmla="*/ 233083 w 6929189"/>
              <a:gd name="connsiteY62" fmla="*/ 3316941 h 4607859"/>
              <a:gd name="connsiteX63" fmla="*/ 215153 w 6929189"/>
              <a:gd name="connsiteY63" fmla="*/ 3514165 h 4607859"/>
              <a:gd name="connsiteX64" fmla="*/ 161365 w 6929189"/>
              <a:gd name="connsiteY64" fmla="*/ 3711388 h 4607859"/>
              <a:gd name="connsiteX65" fmla="*/ 233083 w 6929189"/>
              <a:gd name="connsiteY65" fmla="*/ 3818965 h 4607859"/>
              <a:gd name="connsiteX66" fmla="*/ 268941 w 6929189"/>
              <a:gd name="connsiteY66" fmla="*/ 3926541 h 4607859"/>
              <a:gd name="connsiteX67" fmla="*/ 304800 w 6929189"/>
              <a:gd name="connsiteY67" fmla="*/ 3998259 h 4607859"/>
              <a:gd name="connsiteX68" fmla="*/ 340659 w 6929189"/>
              <a:gd name="connsiteY68" fmla="*/ 4105835 h 4607859"/>
              <a:gd name="connsiteX69" fmla="*/ 376518 w 6929189"/>
              <a:gd name="connsiteY69" fmla="*/ 4159624 h 4607859"/>
              <a:gd name="connsiteX70" fmla="*/ 466165 w 6929189"/>
              <a:gd name="connsiteY70" fmla="*/ 4338918 h 4607859"/>
              <a:gd name="connsiteX71" fmla="*/ 555812 w 6929189"/>
              <a:gd name="connsiteY71" fmla="*/ 4446494 h 4607859"/>
              <a:gd name="connsiteX72" fmla="*/ 609600 w 6929189"/>
              <a:gd name="connsiteY72" fmla="*/ 4464424 h 4607859"/>
              <a:gd name="connsiteX73" fmla="*/ 735106 w 6929189"/>
              <a:gd name="connsiteY73" fmla="*/ 4500283 h 4607859"/>
              <a:gd name="connsiteX74" fmla="*/ 806824 w 6929189"/>
              <a:gd name="connsiteY74" fmla="*/ 4536141 h 4607859"/>
              <a:gd name="connsiteX75" fmla="*/ 914400 w 6929189"/>
              <a:gd name="connsiteY75" fmla="*/ 4572000 h 4607859"/>
              <a:gd name="connsiteX76" fmla="*/ 968188 w 6929189"/>
              <a:gd name="connsiteY76" fmla="*/ 4589930 h 4607859"/>
              <a:gd name="connsiteX77" fmla="*/ 1021977 w 6929189"/>
              <a:gd name="connsiteY77" fmla="*/ 4607859 h 4607859"/>
              <a:gd name="connsiteX78" fmla="*/ 986118 w 6929189"/>
              <a:gd name="connsiteY78" fmla="*/ 4536141 h 4607859"/>
              <a:gd name="connsiteX79" fmla="*/ 968188 w 6929189"/>
              <a:gd name="connsiteY79" fmla="*/ 4482353 h 4607859"/>
              <a:gd name="connsiteX80" fmla="*/ 914400 w 6929189"/>
              <a:gd name="connsiteY80" fmla="*/ 4356847 h 4607859"/>
              <a:gd name="connsiteX81" fmla="*/ 932330 w 6929189"/>
              <a:gd name="connsiteY81" fmla="*/ 4177553 h 4607859"/>
              <a:gd name="connsiteX82" fmla="*/ 968188 w 6929189"/>
              <a:gd name="connsiteY82" fmla="*/ 4105835 h 4607859"/>
              <a:gd name="connsiteX83" fmla="*/ 986118 w 6929189"/>
              <a:gd name="connsiteY83" fmla="*/ 4052047 h 4607859"/>
              <a:gd name="connsiteX84" fmla="*/ 1021977 w 6929189"/>
              <a:gd name="connsiteY84" fmla="*/ 3980330 h 4607859"/>
              <a:gd name="connsiteX85" fmla="*/ 1075765 w 6929189"/>
              <a:gd name="connsiteY85" fmla="*/ 3836894 h 4607859"/>
              <a:gd name="connsiteX86" fmla="*/ 1039906 w 6929189"/>
              <a:gd name="connsiteY86" fmla="*/ 3783106 h 4607859"/>
              <a:gd name="connsiteX87" fmla="*/ 1039906 w 6929189"/>
              <a:gd name="connsiteY87" fmla="*/ 3585883 h 4607859"/>
              <a:gd name="connsiteX88" fmla="*/ 1021977 w 6929189"/>
              <a:gd name="connsiteY88" fmla="*/ 2886635 h 4607859"/>
              <a:gd name="connsiteX89" fmla="*/ 986118 w 6929189"/>
              <a:gd name="connsiteY89" fmla="*/ 2689412 h 4607859"/>
              <a:gd name="connsiteX90" fmla="*/ 968188 w 6929189"/>
              <a:gd name="connsiteY90" fmla="*/ 2115671 h 4607859"/>
              <a:gd name="connsiteX91" fmla="*/ 932330 w 6929189"/>
              <a:gd name="connsiteY91" fmla="*/ 1972235 h 4607859"/>
              <a:gd name="connsiteX92" fmla="*/ 914400 w 6929189"/>
              <a:gd name="connsiteY92" fmla="*/ 1900518 h 4607859"/>
              <a:gd name="connsiteX93" fmla="*/ 878541 w 6929189"/>
              <a:gd name="connsiteY93" fmla="*/ 1792941 h 4607859"/>
              <a:gd name="connsiteX94" fmla="*/ 842683 w 6929189"/>
              <a:gd name="connsiteY94" fmla="*/ 1416424 h 4607859"/>
              <a:gd name="connsiteX95" fmla="*/ 860612 w 6929189"/>
              <a:gd name="connsiteY95" fmla="*/ 1237130 h 4607859"/>
              <a:gd name="connsiteX96" fmla="*/ 932330 w 6929189"/>
              <a:gd name="connsiteY96" fmla="*/ 1183341 h 4607859"/>
              <a:gd name="connsiteX97" fmla="*/ 1111624 w 6929189"/>
              <a:gd name="connsiteY97" fmla="*/ 1111624 h 4607859"/>
              <a:gd name="connsiteX98" fmla="*/ 1183341 w 6929189"/>
              <a:gd name="connsiteY98" fmla="*/ 1075765 h 4607859"/>
              <a:gd name="connsiteX99" fmla="*/ 1308847 w 6929189"/>
              <a:gd name="connsiteY99" fmla="*/ 1039906 h 4607859"/>
              <a:gd name="connsiteX100" fmla="*/ 1380565 w 6929189"/>
              <a:gd name="connsiteY100" fmla="*/ 1004047 h 4607859"/>
              <a:gd name="connsiteX101" fmla="*/ 1667435 w 6929189"/>
              <a:gd name="connsiteY101" fmla="*/ 950259 h 4607859"/>
              <a:gd name="connsiteX102" fmla="*/ 1739153 w 6929189"/>
              <a:gd name="connsiteY102" fmla="*/ 932330 h 4607859"/>
              <a:gd name="connsiteX103" fmla="*/ 1864659 w 6929189"/>
              <a:gd name="connsiteY103" fmla="*/ 914400 h 4607859"/>
              <a:gd name="connsiteX104" fmla="*/ 2223247 w 6929189"/>
              <a:gd name="connsiteY104" fmla="*/ 878541 h 4607859"/>
              <a:gd name="connsiteX105" fmla="*/ 2294965 w 6929189"/>
              <a:gd name="connsiteY105" fmla="*/ 860612 h 4607859"/>
              <a:gd name="connsiteX106" fmla="*/ 3442447 w 6929189"/>
              <a:gd name="connsiteY106" fmla="*/ 824753 h 4607859"/>
              <a:gd name="connsiteX107" fmla="*/ 3567953 w 6929189"/>
              <a:gd name="connsiteY107" fmla="*/ 788894 h 4607859"/>
              <a:gd name="connsiteX108" fmla="*/ 3621741 w 6929189"/>
              <a:gd name="connsiteY108" fmla="*/ 770965 h 4607859"/>
              <a:gd name="connsiteX109" fmla="*/ 3765177 w 6929189"/>
              <a:gd name="connsiteY109" fmla="*/ 753035 h 4607859"/>
              <a:gd name="connsiteX110" fmla="*/ 3908612 w 6929189"/>
              <a:gd name="connsiteY110" fmla="*/ 717177 h 4607859"/>
              <a:gd name="connsiteX111" fmla="*/ 3980330 w 6929189"/>
              <a:gd name="connsiteY111" fmla="*/ 681318 h 4607859"/>
              <a:gd name="connsiteX112" fmla="*/ 4034118 w 6929189"/>
              <a:gd name="connsiteY112" fmla="*/ 663388 h 4607859"/>
              <a:gd name="connsiteX113" fmla="*/ 4105835 w 6929189"/>
              <a:gd name="connsiteY113" fmla="*/ 609600 h 4607859"/>
              <a:gd name="connsiteX114" fmla="*/ 4213412 w 6929189"/>
              <a:gd name="connsiteY114" fmla="*/ 573741 h 4607859"/>
              <a:gd name="connsiteX115" fmla="*/ 4303059 w 6929189"/>
              <a:gd name="connsiteY115" fmla="*/ 537883 h 4607859"/>
              <a:gd name="connsiteX116" fmla="*/ 4356847 w 6929189"/>
              <a:gd name="connsiteY116" fmla="*/ 502024 h 4607859"/>
              <a:gd name="connsiteX117" fmla="*/ 4428565 w 6929189"/>
              <a:gd name="connsiteY117" fmla="*/ 484094 h 4607859"/>
              <a:gd name="connsiteX118" fmla="*/ 4554071 w 6929189"/>
              <a:gd name="connsiteY118" fmla="*/ 448235 h 4607859"/>
              <a:gd name="connsiteX119" fmla="*/ 4661647 w 6929189"/>
              <a:gd name="connsiteY119" fmla="*/ 412377 h 4607859"/>
              <a:gd name="connsiteX120" fmla="*/ 4769224 w 6929189"/>
              <a:gd name="connsiteY120" fmla="*/ 376518 h 4607859"/>
              <a:gd name="connsiteX121" fmla="*/ 4894730 w 6929189"/>
              <a:gd name="connsiteY121" fmla="*/ 340659 h 4607859"/>
              <a:gd name="connsiteX122" fmla="*/ 5737412 w 6929189"/>
              <a:gd name="connsiteY122" fmla="*/ 322730 h 4607859"/>
              <a:gd name="connsiteX123" fmla="*/ 5988424 w 6929189"/>
              <a:gd name="connsiteY123" fmla="*/ 340659 h 4607859"/>
              <a:gd name="connsiteX124" fmla="*/ 6078071 w 6929189"/>
              <a:gd name="connsiteY124" fmla="*/ 358588 h 4607859"/>
              <a:gd name="connsiteX125" fmla="*/ 6293224 w 6929189"/>
              <a:gd name="connsiteY125" fmla="*/ 376518 h 4607859"/>
              <a:gd name="connsiteX126" fmla="*/ 6311153 w 6929189"/>
              <a:gd name="connsiteY126" fmla="*/ 286871 h 460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6929189" h="4607859">
                <a:moveTo>
                  <a:pt x="6902824" y="2832847"/>
                </a:moveTo>
                <a:cubicBezTo>
                  <a:pt x="6942744" y="2593325"/>
                  <a:pt x="6932867" y="2697630"/>
                  <a:pt x="6902824" y="2277035"/>
                </a:cubicBezTo>
                <a:cubicBezTo>
                  <a:pt x="6901477" y="2258184"/>
                  <a:pt x="6890086" y="2241419"/>
                  <a:pt x="6884894" y="2223247"/>
                </a:cubicBezTo>
                <a:cubicBezTo>
                  <a:pt x="6839865" y="2065646"/>
                  <a:pt x="6892027" y="2226715"/>
                  <a:pt x="6849035" y="2097741"/>
                </a:cubicBezTo>
                <a:cubicBezTo>
                  <a:pt x="6837082" y="1984188"/>
                  <a:pt x="6828604" y="1870216"/>
                  <a:pt x="6813177" y="1757083"/>
                </a:cubicBezTo>
                <a:cubicBezTo>
                  <a:pt x="6810623" y="1738357"/>
                  <a:pt x="6798354" y="1721936"/>
                  <a:pt x="6795247" y="1703294"/>
                </a:cubicBezTo>
                <a:cubicBezTo>
                  <a:pt x="6786350" y="1649911"/>
                  <a:pt x="6785547" y="1595420"/>
                  <a:pt x="6777318" y="1541930"/>
                </a:cubicBezTo>
                <a:cubicBezTo>
                  <a:pt x="6773571" y="1517575"/>
                  <a:pt x="6764551" y="1494307"/>
                  <a:pt x="6759388" y="1470212"/>
                </a:cubicBezTo>
                <a:cubicBezTo>
                  <a:pt x="6746618" y="1410617"/>
                  <a:pt x="6732150" y="1351254"/>
                  <a:pt x="6723530" y="1290918"/>
                </a:cubicBezTo>
                <a:cubicBezTo>
                  <a:pt x="6708564" y="1186158"/>
                  <a:pt x="6708643" y="1170137"/>
                  <a:pt x="6687671" y="1075765"/>
                </a:cubicBezTo>
                <a:cubicBezTo>
                  <a:pt x="6620591" y="773906"/>
                  <a:pt x="6711713" y="1189870"/>
                  <a:pt x="6651812" y="950259"/>
                </a:cubicBezTo>
                <a:cubicBezTo>
                  <a:pt x="6644421" y="920695"/>
                  <a:pt x="6641274" y="890176"/>
                  <a:pt x="6633883" y="860612"/>
                </a:cubicBezTo>
                <a:cubicBezTo>
                  <a:pt x="6623330" y="818402"/>
                  <a:pt x="6608577" y="777316"/>
                  <a:pt x="6598024" y="735106"/>
                </a:cubicBezTo>
                <a:cubicBezTo>
                  <a:pt x="6592920" y="714692"/>
                  <a:pt x="6573205" y="599502"/>
                  <a:pt x="6562165" y="573741"/>
                </a:cubicBezTo>
                <a:cubicBezTo>
                  <a:pt x="6553677" y="553935"/>
                  <a:pt x="6538259" y="537882"/>
                  <a:pt x="6526306" y="519953"/>
                </a:cubicBezTo>
                <a:cubicBezTo>
                  <a:pt x="6483633" y="391934"/>
                  <a:pt x="6521897" y="433344"/>
                  <a:pt x="6436659" y="376518"/>
                </a:cubicBezTo>
                <a:cubicBezTo>
                  <a:pt x="6412753" y="340659"/>
                  <a:pt x="6401897" y="291114"/>
                  <a:pt x="6364941" y="268941"/>
                </a:cubicBezTo>
                <a:cubicBezTo>
                  <a:pt x="6352440" y="261441"/>
                  <a:pt x="6245161" y="199006"/>
                  <a:pt x="6221506" y="179294"/>
                </a:cubicBezTo>
                <a:cubicBezTo>
                  <a:pt x="6172322" y="138307"/>
                  <a:pt x="6178381" y="114022"/>
                  <a:pt x="6113930" y="107577"/>
                </a:cubicBezTo>
                <a:cubicBezTo>
                  <a:pt x="6012659" y="97450"/>
                  <a:pt x="5910730" y="95624"/>
                  <a:pt x="5809130" y="89647"/>
                </a:cubicBezTo>
                <a:cubicBezTo>
                  <a:pt x="5779248" y="83671"/>
                  <a:pt x="5748017" y="82418"/>
                  <a:pt x="5719483" y="71718"/>
                </a:cubicBezTo>
                <a:cubicBezTo>
                  <a:pt x="5655511" y="47729"/>
                  <a:pt x="5681276" y="23069"/>
                  <a:pt x="5611906" y="17930"/>
                </a:cubicBezTo>
                <a:cubicBezTo>
                  <a:pt x="5468738" y="7325"/>
                  <a:pt x="5325035" y="5977"/>
                  <a:pt x="5181600" y="0"/>
                </a:cubicBezTo>
                <a:cubicBezTo>
                  <a:pt x="5079814" y="5357"/>
                  <a:pt x="4737295" y="20632"/>
                  <a:pt x="4607859" y="35859"/>
                </a:cubicBezTo>
                <a:cubicBezTo>
                  <a:pt x="4560206" y="41465"/>
                  <a:pt x="4526999" y="58962"/>
                  <a:pt x="4482353" y="71718"/>
                </a:cubicBezTo>
                <a:cubicBezTo>
                  <a:pt x="4458659" y="78488"/>
                  <a:pt x="4434798" y="84814"/>
                  <a:pt x="4410635" y="89647"/>
                </a:cubicBezTo>
                <a:cubicBezTo>
                  <a:pt x="4374988" y="96777"/>
                  <a:pt x="4338547" y="99691"/>
                  <a:pt x="4303059" y="107577"/>
                </a:cubicBezTo>
                <a:cubicBezTo>
                  <a:pt x="4284610" y="111677"/>
                  <a:pt x="4267504" y="120533"/>
                  <a:pt x="4249271" y="125506"/>
                </a:cubicBezTo>
                <a:cubicBezTo>
                  <a:pt x="4130327" y="157945"/>
                  <a:pt x="4120736" y="158385"/>
                  <a:pt x="4016188" y="179294"/>
                </a:cubicBezTo>
                <a:cubicBezTo>
                  <a:pt x="3774979" y="299900"/>
                  <a:pt x="4132854" y="128823"/>
                  <a:pt x="3854824" y="233083"/>
                </a:cubicBezTo>
                <a:cubicBezTo>
                  <a:pt x="3637229" y="314680"/>
                  <a:pt x="3951352" y="231205"/>
                  <a:pt x="3747247" y="286871"/>
                </a:cubicBezTo>
                <a:cubicBezTo>
                  <a:pt x="3699700" y="299838"/>
                  <a:pt x="3647892" y="300690"/>
                  <a:pt x="3603812" y="322730"/>
                </a:cubicBezTo>
                <a:cubicBezTo>
                  <a:pt x="3556000" y="346636"/>
                  <a:pt x="3511089" y="377543"/>
                  <a:pt x="3460377" y="394447"/>
                </a:cubicBezTo>
                <a:cubicBezTo>
                  <a:pt x="3329423" y="438098"/>
                  <a:pt x="3389470" y="421139"/>
                  <a:pt x="3281083" y="448235"/>
                </a:cubicBezTo>
                <a:cubicBezTo>
                  <a:pt x="3263153" y="460188"/>
                  <a:pt x="3247471" y="476528"/>
                  <a:pt x="3227294" y="484094"/>
                </a:cubicBezTo>
                <a:cubicBezTo>
                  <a:pt x="3178480" y="502399"/>
                  <a:pt x="3001176" y="516841"/>
                  <a:pt x="2976283" y="519953"/>
                </a:cubicBezTo>
                <a:cubicBezTo>
                  <a:pt x="2733210" y="550337"/>
                  <a:pt x="2946104" y="522404"/>
                  <a:pt x="2779059" y="555812"/>
                </a:cubicBezTo>
                <a:cubicBezTo>
                  <a:pt x="2743412" y="562941"/>
                  <a:pt x="2707250" y="567238"/>
                  <a:pt x="2671483" y="573741"/>
                </a:cubicBezTo>
                <a:cubicBezTo>
                  <a:pt x="2641500" y="579192"/>
                  <a:pt x="2612074" y="587891"/>
                  <a:pt x="2581835" y="591671"/>
                </a:cubicBezTo>
                <a:cubicBezTo>
                  <a:pt x="2516333" y="599859"/>
                  <a:pt x="2450353" y="603624"/>
                  <a:pt x="2384612" y="609600"/>
                </a:cubicBezTo>
                <a:cubicBezTo>
                  <a:pt x="2354730" y="615577"/>
                  <a:pt x="2325230" y="623969"/>
                  <a:pt x="2294965" y="627530"/>
                </a:cubicBezTo>
                <a:cubicBezTo>
                  <a:pt x="2190122" y="639864"/>
                  <a:pt x="1925580" y="654972"/>
                  <a:pt x="1828800" y="663388"/>
                </a:cubicBezTo>
                <a:cubicBezTo>
                  <a:pt x="1774884" y="668076"/>
                  <a:pt x="1721533" y="679815"/>
                  <a:pt x="1667435" y="681318"/>
                </a:cubicBezTo>
                <a:cubicBezTo>
                  <a:pt x="1291015" y="691774"/>
                  <a:pt x="914400" y="693271"/>
                  <a:pt x="537883" y="699247"/>
                </a:cubicBezTo>
                <a:cubicBezTo>
                  <a:pt x="411176" y="724589"/>
                  <a:pt x="477139" y="707542"/>
                  <a:pt x="340659" y="753035"/>
                </a:cubicBezTo>
                <a:cubicBezTo>
                  <a:pt x="322730" y="759011"/>
                  <a:pt x="302596" y="760482"/>
                  <a:pt x="286871" y="770965"/>
                </a:cubicBezTo>
                <a:lnTo>
                  <a:pt x="233083" y="806824"/>
                </a:lnTo>
                <a:cubicBezTo>
                  <a:pt x="221130" y="824753"/>
                  <a:pt x="211019" y="844058"/>
                  <a:pt x="197224" y="860612"/>
                </a:cubicBezTo>
                <a:cubicBezTo>
                  <a:pt x="180991" y="880091"/>
                  <a:pt x="155749" y="892235"/>
                  <a:pt x="143435" y="914400"/>
                </a:cubicBezTo>
                <a:cubicBezTo>
                  <a:pt x="125078" y="947442"/>
                  <a:pt x="128544" y="990527"/>
                  <a:pt x="107577" y="1021977"/>
                </a:cubicBezTo>
                <a:cubicBezTo>
                  <a:pt x="60482" y="1092618"/>
                  <a:pt x="61463" y="1080927"/>
                  <a:pt x="35859" y="1183341"/>
                </a:cubicBezTo>
                <a:lnTo>
                  <a:pt x="0" y="1326777"/>
                </a:lnTo>
                <a:cubicBezTo>
                  <a:pt x="1276" y="1347198"/>
                  <a:pt x="12889" y="1654930"/>
                  <a:pt x="35859" y="1739153"/>
                </a:cubicBezTo>
                <a:cubicBezTo>
                  <a:pt x="42891" y="1764939"/>
                  <a:pt x="59765" y="1786965"/>
                  <a:pt x="71718" y="1810871"/>
                </a:cubicBezTo>
                <a:cubicBezTo>
                  <a:pt x="77694" y="1834777"/>
                  <a:pt x="82566" y="1858986"/>
                  <a:pt x="89647" y="1882588"/>
                </a:cubicBezTo>
                <a:cubicBezTo>
                  <a:pt x="100508" y="1918793"/>
                  <a:pt x="125506" y="1990165"/>
                  <a:pt x="125506" y="1990165"/>
                </a:cubicBezTo>
                <a:cubicBezTo>
                  <a:pt x="119530" y="2103718"/>
                  <a:pt x="117428" y="2217541"/>
                  <a:pt x="107577" y="2330824"/>
                </a:cubicBezTo>
                <a:cubicBezTo>
                  <a:pt x="105442" y="2355373"/>
                  <a:pt x="89647" y="2377900"/>
                  <a:pt x="89647" y="2402541"/>
                </a:cubicBezTo>
                <a:cubicBezTo>
                  <a:pt x="89647" y="2486278"/>
                  <a:pt x="99747" y="2785114"/>
                  <a:pt x="125506" y="2922494"/>
                </a:cubicBezTo>
                <a:cubicBezTo>
                  <a:pt x="134588" y="2970933"/>
                  <a:pt x="150283" y="3017909"/>
                  <a:pt x="161365" y="3065930"/>
                </a:cubicBezTo>
                <a:cubicBezTo>
                  <a:pt x="168217" y="3095624"/>
                  <a:pt x="171276" y="3126177"/>
                  <a:pt x="179294" y="3155577"/>
                </a:cubicBezTo>
                <a:cubicBezTo>
                  <a:pt x="189239" y="3192044"/>
                  <a:pt x="203200" y="3227294"/>
                  <a:pt x="215153" y="3263153"/>
                </a:cubicBezTo>
                <a:lnTo>
                  <a:pt x="233083" y="3316941"/>
                </a:lnTo>
                <a:cubicBezTo>
                  <a:pt x="227106" y="3382682"/>
                  <a:pt x="225449" y="3448960"/>
                  <a:pt x="215153" y="3514165"/>
                </a:cubicBezTo>
                <a:cubicBezTo>
                  <a:pt x="203021" y="3591002"/>
                  <a:pt x="184022" y="3643416"/>
                  <a:pt x="161365" y="3711388"/>
                </a:cubicBezTo>
                <a:cubicBezTo>
                  <a:pt x="220678" y="3889334"/>
                  <a:pt x="121165" y="3617513"/>
                  <a:pt x="233083" y="3818965"/>
                </a:cubicBezTo>
                <a:cubicBezTo>
                  <a:pt x="251440" y="3852007"/>
                  <a:pt x="252037" y="3892733"/>
                  <a:pt x="268941" y="3926541"/>
                </a:cubicBezTo>
                <a:cubicBezTo>
                  <a:pt x="280894" y="3950447"/>
                  <a:pt x="294874" y="3973443"/>
                  <a:pt x="304800" y="3998259"/>
                </a:cubicBezTo>
                <a:cubicBezTo>
                  <a:pt x="318838" y="4033354"/>
                  <a:pt x="319692" y="4074385"/>
                  <a:pt x="340659" y="4105835"/>
                </a:cubicBezTo>
                <a:lnTo>
                  <a:pt x="376518" y="4159624"/>
                </a:lnTo>
                <a:cubicBezTo>
                  <a:pt x="404899" y="4273151"/>
                  <a:pt x="380779" y="4210839"/>
                  <a:pt x="466165" y="4338918"/>
                </a:cubicBezTo>
                <a:cubicBezTo>
                  <a:pt x="492625" y="4378607"/>
                  <a:pt x="514397" y="4418884"/>
                  <a:pt x="555812" y="4446494"/>
                </a:cubicBezTo>
                <a:cubicBezTo>
                  <a:pt x="571537" y="4456977"/>
                  <a:pt x="591498" y="4458993"/>
                  <a:pt x="609600" y="4464424"/>
                </a:cubicBezTo>
                <a:cubicBezTo>
                  <a:pt x="651274" y="4476927"/>
                  <a:pt x="694216" y="4485414"/>
                  <a:pt x="735106" y="4500283"/>
                </a:cubicBezTo>
                <a:cubicBezTo>
                  <a:pt x="760224" y="4509417"/>
                  <a:pt x="782008" y="4526215"/>
                  <a:pt x="806824" y="4536141"/>
                </a:cubicBezTo>
                <a:cubicBezTo>
                  <a:pt x="841919" y="4550179"/>
                  <a:pt x="878541" y="4560047"/>
                  <a:pt x="914400" y="4572000"/>
                </a:cubicBezTo>
                <a:lnTo>
                  <a:pt x="968188" y="4589930"/>
                </a:lnTo>
                <a:lnTo>
                  <a:pt x="1021977" y="4607859"/>
                </a:lnTo>
                <a:cubicBezTo>
                  <a:pt x="1010024" y="4583953"/>
                  <a:pt x="996647" y="4560708"/>
                  <a:pt x="986118" y="4536141"/>
                </a:cubicBezTo>
                <a:cubicBezTo>
                  <a:pt x="978673" y="4518770"/>
                  <a:pt x="975633" y="4499724"/>
                  <a:pt x="968188" y="4482353"/>
                </a:cubicBezTo>
                <a:cubicBezTo>
                  <a:pt x="901722" y="4327265"/>
                  <a:pt x="956449" y="4482989"/>
                  <a:pt x="914400" y="4356847"/>
                </a:cubicBezTo>
                <a:cubicBezTo>
                  <a:pt x="920377" y="4297082"/>
                  <a:pt x="919745" y="4236283"/>
                  <a:pt x="932330" y="4177553"/>
                </a:cubicBezTo>
                <a:cubicBezTo>
                  <a:pt x="937930" y="4151419"/>
                  <a:pt x="957660" y="4130402"/>
                  <a:pt x="968188" y="4105835"/>
                </a:cubicBezTo>
                <a:cubicBezTo>
                  <a:pt x="975633" y="4088464"/>
                  <a:pt x="978673" y="4069418"/>
                  <a:pt x="986118" y="4052047"/>
                </a:cubicBezTo>
                <a:cubicBezTo>
                  <a:pt x="996647" y="4027481"/>
                  <a:pt x="1011122" y="4004754"/>
                  <a:pt x="1021977" y="3980330"/>
                </a:cubicBezTo>
                <a:cubicBezTo>
                  <a:pt x="1050558" y="3916023"/>
                  <a:pt x="1056052" y="3896030"/>
                  <a:pt x="1075765" y="3836894"/>
                </a:cubicBezTo>
                <a:cubicBezTo>
                  <a:pt x="1063812" y="3818965"/>
                  <a:pt x="1049543" y="3802380"/>
                  <a:pt x="1039906" y="3783106"/>
                </a:cubicBezTo>
                <a:cubicBezTo>
                  <a:pt x="1003424" y="3710141"/>
                  <a:pt x="1028089" y="3680422"/>
                  <a:pt x="1039906" y="3585883"/>
                </a:cubicBezTo>
                <a:cubicBezTo>
                  <a:pt x="1033930" y="3352800"/>
                  <a:pt x="1031890" y="3119583"/>
                  <a:pt x="1021977" y="2886635"/>
                </a:cubicBezTo>
                <a:cubicBezTo>
                  <a:pt x="1017032" y="2770436"/>
                  <a:pt x="1013271" y="2770873"/>
                  <a:pt x="986118" y="2689412"/>
                </a:cubicBezTo>
                <a:cubicBezTo>
                  <a:pt x="980141" y="2498165"/>
                  <a:pt x="978516" y="2306732"/>
                  <a:pt x="968188" y="2115671"/>
                </a:cubicBezTo>
                <a:cubicBezTo>
                  <a:pt x="964543" y="2048240"/>
                  <a:pt x="948738" y="2029663"/>
                  <a:pt x="932330" y="1972235"/>
                </a:cubicBezTo>
                <a:cubicBezTo>
                  <a:pt x="925560" y="1948542"/>
                  <a:pt x="921481" y="1924120"/>
                  <a:pt x="914400" y="1900518"/>
                </a:cubicBezTo>
                <a:cubicBezTo>
                  <a:pt x="903538" y="1864313"/>
                  <a:pt x="878541" y="1792941"/>
                  <a:pt x="878541" y="1792941"/>
                </a:cubicBezTo>
                <a:cubicBezTo>
                  <a:pt x="854074" y="1646139"/>
                  <a:pt x="842683" y="1599553"/>
                  <a:pt x="842683" y="1416424"/>
                </a:cubicBezTo>
                <a:cubicBezTo>
                  <a:pt x="842683" y="1356361"/>
                  <a:pt x="839051" y="1293189"/>
                  <a:pt x="860612" y="1237130"/>
                </a:cubicBezTo>
                <a:cubicBezTo>
                  <a:pt x="871339" y="1209239"/>
                  <a:pt x="906990" y="1199179"/>
                  <a:pt x="932330" y="1183341"/>
                </a:cubicBezTo>
                <a:cubicBezTo>
                  <a:pt x="1057658" y="1105011"/>
                  <a:pt x="950686" y="1192094"/>
                  <a:pt x="1111624" y="1111624"/>
                </a:cubicBezTo>
                <a:cubicBezTo>
                  <a:pt x="1135530" y="1099671"/>
                  <a:pt x="1158775" y="1086294"/>
                  <a:pt x="1183341" y="1075765"/>
                </a:cubicBezTo>
                <a:cubicBezTo>
                  <a:pt x="1219354" y="1060331"/>
                  <a:pt x="1272450" y="1049005"/>
                  <a:pt x="1308847" y="1039906"/>
                </a:cubicBezTo>
                <a:cubicBezTo>
                  <a:pt x="1332753" y="1027953"/>
                  <a:pt x="1354866" y="1011390"/>
                  <a:pt x="1380565" y="1004047"/>
                </a:cubicBezTo>
                <a:cubicBezTo>
                  <a:pt x="1489903" y="972807"/>
                  <a:pt x="1562728" y="971200"/>
                  <a:pt x="1667435" y="950259"/>
                </a:cubicBezTo>
                <a:cubicBezTo>
                  <a:pt x="1691598" y="945426"/>
                  <a:pt x="1714909" y="936738"/>
                  <a:pt x="1739153" y="932330"/>
                </a:cubicBezTo>
                <a:cubicBezTo>
                  <a:pt x="1780731" y="924770"/>
                  <a:pt x="1822770" y="919985"/>
                  <a:pt x="1864659" y="914400"/>
                </a:cubicBezTo>
                <a:cubicBezTo>
                  <a:pt x="2043681" y="890530"/>
                  <a:pt x="2013582" y="896014"/>
                  <a:pt x="2223247" y="878541"/>
                </a:cubicBezTo>
                <a:cubicBezTo>
                  <a:pt x="2247153" y="872565"/>
                  <a:pt x="2270802" y="865445"/>
                  <a:pt x="2294965" y="860612"/>
                </a:cubicBezTo>
                <a:cubicBezTo>
                  <a:pt x="2662519" y="787103"/>
                  <a:pt x="3148114" y="829828"/>
                  <a:pt x="3442447" y="824753"/>
                </a:cubicBezTo>
                <a:cubicBezTo>
                  <a:pt x="3571412" y="781766"/>
                  <a:pt x="3410361" y="833920"/>
                  <a:pt x="3567953" y="788894"/>
                </a:cubicBezTo>
                <a:cubicBezTo>
                  <a:pt x="3586125" y="783702"/>
                  <a:pt x="3603147" y="774346"/>
                  <a:pt x="3621741" y="770965"/>
                </a:cubicBezTo>
                <a:cubicBezTo>
                  <a:pt x="3669148" y="762346"/>
                  <a:pt x="3717818" y="761915"/>
                  <a:pt x="3765177" y="753035"/>
                </a:cubicBezTo>
                <a:cubicBezTo>
                  <a:pt x="3813616" y="743953"/>
                  <a:pt x="3908612" y="717177"/>
                  <a:pt x="3908612" y="717177"/>
                </a:cubicBezTo>
                <a:cubicBezTo>
                  <a:pt x="3932518" y="705224"/>
                  <a:pt x="3955763" y="691847"/>
                  <a:pt x="3980330" y="681318"/>
                </a:cubicBezTo>
                <a:cubicBezTo>
                  <a:pt x="3997701" y="673873"/>
                  <a:pt x="4017709" y="672765"/>
                  <a:pt x="4034118" y="663388"/>
                </a:cubicBezTo>
                <a:cubicBezTo>
                  <a:pt x="4060063" y="648562"/>
                  <a:pt x="4079108" y="622964"/>
                  <a:pt x="4105835" y="609600"/>
                </a:cubicBezTo>
                <a:cubicBezTo>
                  <a:pt x="4139643" y="592696"/>
                  <a:pt x="4177889" y="586658"/>
                  <a:pt x="4213412" y="573741"/>
                </a:cubicBezTo>
                <a:cubicBezTo>
                  <a:pt x="4243659" y="562742"/>
                  <a:pt x="4274273" y="552276"/>
                  <a:pt x="4303059" y="537883"/>
                </a:cubicBezTo>
                <a:cubicBezTo>
                  <a:pt x="4322333" y="528246"/>
                  <a:pt x="4337041" y="510512"/>
                  <a:pt x="4356847" y="502024"/>
                </a:cubicBezTo>
                <a:cubicBezTo>
                  <a:pt x="4379496" y="492317"/>
                  <a:pt x="4404792" y="490578"/>
                  <a:pt x="4428565" y="484094"/>
                </a:cubicBezTo>
                <a:cubicBezTo>
                  <a:pt x="4470541" y="472646"/>
                  <a:pt x="4512486" y="461030"/>
                  <a:pt x="4554071" y="448235"/>
                </a:cubicBezTo>
                <a:cubicBezTo>
                  <a:pt x="4590198" y="437119"/>
                  <a:pt x="4625788" y="424330"/>
                  <a:pt x="4661647" y="412377"/>
                </a:cubicBezTo>
                <a:lnTo>
                  <a:pt x="4769224" y="376518"/>
                </a:lnTo>
                <a:cubicBezTo>
                  <a:pt x="4796896" y="367294"/>
                  <a:pt x="4869209" y="341660"/>
                  <a:pt x="4894730" y="340659"/>
                </a:cubicBezTo>
                <a:cubicBezTo>
                  <a:pt x="5175472" y="329650"/>
                  <a:pt x="5456518" y="328706"/>
                  <a:pt x="5737412" y="322730"/>
                </a:cubicBezTo>
                <a:cubicBezTo>
                  <a:pt x="5821083" y="328706"/>
                  <a:pt x="5905001" y="331878"/>
                  <a:pt x="5988424" y="340659"/>
                </a:cubicBezTo>
                <a:cubicBezTo>
                  <a:pt x="6018731" y="343849"/>
                  <a:pt x="6047806" y="355027"/>
                  <a:pt x="6078071" y="358588"/>
                </a:cubicBezTo>
                <a:cubicBezTo>
                  <a:pt x="6149544" y="366997"/>
                  <a:pt x="6221506" y="370541"/>
                  <a:pt x="6293224" y="376518"/>
                </a:cubicBezTo>
                <a:cubicBezTo>
                  <a:pt x="6314933" y="311390"/>
                  <a:pt x="6311153" y="341629"/>
                  <a:pt x="6311153" y="286871"/>
                </a:cubicBezTo>
              </a:path>
            </a:pathLst>
          </a:custGeom>
          <a:solidFill>
            <a:srgbClr val="008000">
              <a:alpha val="50196"/>
            </a:srgbClr>
          </a:solidFill>
          <a:ln>
            <a:solidFill>
              <a:srgbClr val="4A7C29">
                <a:alpha val="4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725476" y="4083022"/>
            <a:ext cx="6099842" cy="1833684"/>
          </a:xfrm>
          <a:custGeom>
            <a:avLst/>
            <a:gdLst>
              <a:gd name="connsiteX0" fmla="*/ 129348 w 6099842"/>
              <a:gd name="connsiteY0" fmla="*/ 1618531 h 1833684"/>
              <a:gd name="connsiteX1" fmla="*/ 111418 w 6099842"/>
              <a:gd name="connsiteY1" fmla="*/ 1708178 h 1833684"/>
              <a:gd name="connsiteX2" fmla="*/ 75559 w 6099842"/>
              <a:gd name="connsiteY2" fmla="*/ 1779896 h 1833684"/>
              <a:gd name="connsiteX3" fmla="*/ 147277 w 6099842"/>
              <a:gd name="connsiteY3" fmla="*/ 1797825 h 1833684"/>
              <a:gd name="connsiteX4" fmla="*/ 290712 w 6099842"/>
              <a:gd name="connsiteY4" fmla="*/ 1833684 h 1833684"/>
              <a:gd name="connsiteX5" fmla="*/ 452077 w 6099842"/>
              <a:gd name="connsiteY5" fmla="*/ 1815754 h 1833684"/>
              <a:gd name="connsiteX6" fmla="*/ 738948 w 6099842"/>
              <a:gd name="connsiteY6" fmla="*/ 1797825 h 1833684"/>
              <a:gd name="connsiteX7" fmla="*/ 792736 w 6099842"/>
              <a:gd name="connsiteY7" fmla="*/ 1779896 h 1833684"/>
              <a:gd name="connsiteX8" fmla="*/ 989959 w 6099842"/>
              <a:gd name="connsiteY8" fmla="*/ 1761966 h 1833684"/>
              <a:gd name="connsiteX9" fmla="*/ 1061677 w 6099842"/>
              <a:gd name="connsiteY9" fmla="*/ 1744037 h 1833684"/>
              <a:gd name="connsiteX10" fmla="*/ 1509912 w 6099842"/>
              <a:gd name="connsiteY10" fmla="*/ 1708178 h 1833684"/>
              <a:gd name="connsiteX11" fmla="*/ 1760924 w 6099842"/>
              <a:gd name="connsiteY11" fmla="*/ 1654390 h 1833684"/>
              <a:gd name="connsiteX12" fmla="*/ 1904359 w 6099842"/>
              <a:gd name="connsiteY12" fmla="*/ 1618531 h 1833684"/>
              <a:gd name="connsiteX13" fmla="*/ 2245018 w 6099842"/>
              <a:gd name="connsiteY13" fmla="*/ 1582672 h 1833684"/>
              <a:gd name="connsiteX14" fmla="*/ 2478100 w 6099842"/>
              <a:gd name="connsiteY14" fmla="*/ 1528884 h 1833684"/>
              <a:gd name="connsiteX15" fmla="*/ 2657395 w 6099842"/>
              <a:gd name="connsiteY15" fmla="*/ 1493025 h 1833684"/>
              <a:gd name="connsiteX16" fmla="*/ 2729112 w 6099842"/>
              <a:gd name="connsiteY16" fmla="*/ 1475096 h 1833684"/>
              <a:gd name="connsiteX17" fmla="*/ 2872548 w 6099842"/>
              <a:gd name="connsiteY17" fmla="*/ 1439237 h 1833684"/>
              <a:gd name="connsiteX18" fmla="*/ 3141489 w 6099842"/>
              <a:gd name="connsiteY18" fmla="*/ 1421307 h 1833684"/>
              <a:gd name="connsiteX19" fmla="*/ 3266995 w 6099842"/>
              <a:gd name="connsiteY19" fmla="*/ 1403378 h 1833684"/>
              <a:gd name="connsiteX20" fmla="*/ 3338712 w 6099842"/>
              <a:gd name="connsiteY20" fmla="*/ 1385449 h 1833684"/>
              <a:gd name="connsiteX21" fmla="*/ 4306900 w 6099842"/>
              <a:gd name="connsiteY21" fmla="*/ 1349590 h 1833684"/>
              <a:gd name="connsiteX22" fmla="*/ 4468265 w 6099842"/>
              <a:gd name="connsiteY22" fmla="*/ 1331660 h 1833684"/>
              <a:gd name="connsiteX23" fmla="*/ 4647559 w 6099842"/>
              <a:gd name="connsiteY23" fmla="*/ 1295802 h 1833684"/>
              <a:gd name="connsiteX24" fmla="*/ 4737206 w 6099842"/>
              <a:gd name="connsiteY24" fmla="*/ 1277872 h 1833684"/>
              <a:gd name="connsiteX25" fmla="*/ 5472312 w 6099842"/>
              <a:gd name="connsiteY25" fmla="*/ 1259943 h 1833684"/>
              <a:gd name="connsiteX26" fmla="*/ 5651606 w 6099842"/>
              <a:gd name="connsiteY26" fmla="*/ 1188225 h 1833684"/>
              <a:gd name="connsiteX27" fmla="*/ 5705395 w 6099842"/>
              <a:gd name="connsiteY27" fmla="*/ 1170296 h 1833684"/>
              <a:gd name="connsiteX28" fmla="*/ 5795042 w 6099842"/>
              <a:gd name="connsiteY28" fmla="*/ 1116507 h 1833684"/>
              <a:gd name="connsiteX29" fmla="*/ 5902618 w 6099842"/>
              <a:gd name="connsiteY29" fmla="*/ 991002 h 1833684"/>
              <a:gd name="connsiteX30" fmla="*/ 5938477 w 6099842"/>
              <a:gd name="connsiteY30" fmla="*/ 937213 h 1833684"/>
              <a:gd name="connsiteX31" fmla="*/ 5956406 w 6099842"/>
              <a:gd name="connsiteY31" fmla="*/ 883425 h 1833684"/>
              <a:gd name="connsiteX32" fmla="*/ 6010195 w 6099842"/>
              <a:gd name="connsiteY32" fmla="*/ 811707 h 1833684"/>
              <a:gd name="connsiteX33" fmla="*/ 6028124 w 6099842"/>
              <a:gd name="connsiteY33" fmla="*/ 722060 h 1833684"/>
              <a:gd name="connsiteX34" fmla="*/ 6046053 w 6099842"/>
              <a:gd name="connsiteY34" fmla="*/ 524837 h 1833684"/>
              <a:gd name="connsiteX35" fmla="*/ 6081912 w 6099842"/>
              <a:gd name="connsiteY35" fmla="*/ 399331 h 1833684"/>
              <a:gd name="connsiteX36" fmla="*/ 6099842 w 6099842"/>
              <a:gd name="connsiteY36" fmla="*/ 327613 h 1833684"/>
              <a:gd name="connsiteX37" fmla="*/ 6081912 w 6099842"/>
              <a:gd name="connsiteY37" fmla="*/ 237966 h 1833684"/>
              <a:gd name="connsiteX38" fmla="*/ 5992265 w 6099842"/>
              <a:gd name="connsiteY38" fmla="*/ 148319 h 1833684"/>
              <a:gd name="connsiteX39" fmla="*/ 5938477 w 6099842"/>
              <a:gd name="connsiteY39" fmla="*/ 76602 h 1833684"/>
              <a:gd name="connsiteX40" fmla="*/ 5902618 w 6099842"/>
              <a:gd name="connsiteY40" fmla="*/ 4884 h 1833684"/>
              <a:gd name="connsiteX41" fmla="*/ 5956406 w 6099842"/>
              <a:gd name="connsiteY41" fmla="*/ 40743 h 1833684"/>
              <a:gd name="connsiteX42" fmla="*/ 5974336 w 6099842"/>
              <a:gd name="connsiteY42" fmla="*/ 542766 h 1833684"/>
              <a:gd name="connsiteX43" fmla="*/ 5902618 w 6099842"/>
              <a:gd name="connsiteY43" fmla="*/ 650343 h 1833684"/>
              <a:gd name="connsiteX44" fmla="*/ 5866759 w 6099842"/>
              <a:gd name="connsiteY44" fmla="*/ 739990 h 1833684"/>
              <a:gd name="connsiteX45" fmla="*/ 5848830 w 6099842"/>
              <a:gd name="connsiteY45" fmla="*/ 793778 h 1833684"/>
              <a:gd name="connsiteX46" fmla="*/ 5723324 w 6099842"/>
              <a:gd name="connsiteY46" fmla="*/ 973072 h 1833684"/>
              <a:gd name="connsiteX47" fmla="*/ 5669536 w 6099842"/>
              <a:gd name="connsiteY47" fmla="*/ 1008931 h 1833684"/>
              <a:gd name="connsiteX48" fmla="*/ 5544030 w 6099842"/>
              <a:gd name="connsiteY48" fmla="*/ 1062719 h 1833684"/>
              <a:gd name="connsiteX49" fmla="*/ 5436453 w 6099842"/>
              <a:gd name="connsiteY49" fmla="*/ 1134437 h 1833684"/>
              <a:gd name="connsiteX50" fmla="*/ 5275089 w 6099842"/>
              <a:gd name="connsiteY50" fmla="*/ 1188225 h 1833684"/>
              <a:gd name="connsiteX51" fmla="*/ 5221300 w 6099842"/>
              <a:gd name="connsiteY51" fmla="*/ 1206154 h 1833684"/>
              <a:gd name="connsiteX52" fmla="*/ 4808924 w 6099842"/>
              <a:gd name="connsiteY52" fmla="*/ 1242013 h 1833684"/>
              <a:gd name="connsiteX53" fmla="*/ 4306900 w 6099842"/>
              <a:gd name="connsiteY53" fmla="*/ 1206154 h 1833684"/>
              <a:gd name="connsiteX54" fmla="*/ 4145536 w 6099842"/>
              <a:gd name="connsiteY54" fmla="*/ 1188225 h 1833684"/>
              <a:gd name="connsiteX55" fmla="*/ 3822806 w 6099842"/>
              <a:gd name="connsiteY55" fmla="*/ 1206154 h 1833684"/>
              <a:gd name="connsiteX56" fmla="*/ 3769018 w 6099842"/>
              <a:gd name="connsiteY56" fmla="*/ 1224084 h 1833684"/>
              <a:gd name="connsiteX57" fmla="*/ 3482148 w 6099842"/>
              <a:gd name="connsiteY57" fmla="*/ 1259943 h 1833684"/>
              <a:gd name="connsiteX58" fmla="*/ 3410430 w 6099842"/>
              <a:gd name="connsiteY58" fmla="*/ 1277872 h 1833684"/>
              <a:gd name="connsiteX59" fmla="*/ 3356642 w 6099842"/>
              <a:gd name="connsiteY59" fmla="*/ 1295802 h 1833684"/>
              <a:gd name="connsiteX60" fmla="*/ 2980124 w 6099842"/>
              <a:gd name="connsiteY60" fmla="*/ 1331660 h 1833684"/>
              <a:gd name="connsiteX61" fmla="*/ 2890477 w 6099842"/>
              <a:gd name="connsiteY61" fmla="*/ 1349590 h 1833684"/>
              <a:gd name="connsiteX62" fmla="*/ 2496030 w 6099842"/>
              <a:gd name="connsiteY62" fmla="*/ 1385449 h 1833684"/>
              <a:gd name="connsiteX63" fmla="*/ 2370524 w 6099842"/>
              <a:gd name="connsiteY63" fmla="*/ 1403378 h 1833684"/>
              <a:gd name="connsiteX64" fmla="*/ 2245018 w 6099842"/>
              <a:gd name="connsiteY64" fmla="*/ 1439237 h 1833684"/>
              <a:gd name="connsiteX65" fmla="*/ 2011936 w 6099842"/>
              <a:gd name="connsiteY65" fmla="*/ 1475096 h 1833684"/>
              <a:gd name="connsiteX66" fmla="*/ 1904359 w 6099842"/>
              <a:gd name="connsiteY66" fmla="*/ 1510954 h 1833684"/>
              <a:gd name="connsiteX67" fmla="*/ 1760924 w 6099842"/>
              <a:gd name="connsiteY67" fmla="*/ 1528884 h 1833684"/>
              <a:gd name="connsiteX68" fmla="*/ 1617489 w 6099842"/>
              <a:gd name="connsiteY68" fmla="*/ 1564743 h 1833684"/>
              <a:gd name="connsiteX69" fmla="*/ 1545771 w 6099842"/>
              <a:gd name="connsiteY69" fmla="*/ 1582672 h 1833684"/>
              <a:gd name="connsiteX70" fmla="*/ 1491983 w 6099842"/>
              <a:gd name="connsiteY70" fmla="*/ 1600602 h 1833684"/>
              <a:gd name="connsiteX71" fmla="*/ 1330618 w 6099842"/>
              <a:gd name="connsiteY71" fmla="*/ 1636460 h 1833684"/>
              <a:gd name="connsiteX72" fmla="*/ 1276830 w 6099842"/>
              <a:gd name="connsiteY72" fmla="*/ 1654390 h 1833684"/>
              <a:gd name="connsiteX73" fmla="*/ 631371 w 6099842"/>
              <a:gd name="connsiteY73" fmla="*/ 1690249 h 1833684"/>
              <a:gd name="connsiteX74" fmla="*/ 452077 w 6099842"/>
              <a:gd name="connsiteY74" fmla="*/ 1708178 h 1833684"/>
              <a:gd name="connsiteX75" fmla="*/ 147277 w 6099842"/>
              <a:gd name="connsiteY75" fmla="*/ 1672319 h 1833684"/>
              <a:gd name="connsiteX76" fmla="*/ 57630 w 6099842"/>
              <a:gd name="connsiteY76" fmla="*/ 1618531 h 1833684"/>
              <a:gd name="connsiteX77" fmla="*/ 3842 w 6099842"/>
              <a:gd name="connsiteY77" fmla="*/ 1600602 h 1833684"/>
              <a:gd name="connsiteX78" fmla="*/ 21771 w 6099842"/>
              <a:gd name="connsiteY78" fmla="*/ 1654390 h 1833684"/>
              <a:gd name="connsiteX79" fmla="*/ 3842 w 6099842"/>
              <a:gd name="connsiteY79" fmla="*/ 1726107 h 183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6099842" h="1833684">
                <a:moveTo>
                  <a:pt x="129348" y="1618531"/>
                </a:moveTo>
                <a:cubicBezTo>
                  <a:pt x="123371" y="1648413"/>
                  <a:pt x="121055" y="1679268"/>
                  <a:pt x="111418" y="1708178"/>
                </a:cubicBezTo>
                <a:cubicBezTo>
                  <a:pt x="102966" y="1733534"/>
                  <a:pt x="65633" y="1755080"/>
                  <a:pt x="75559" y="1779896"/>
                </a:cubicBezTo>
                <a:cubicBezTo>
                  <a:pt x="84711" y="1802775"/>
                  <a:pt x="123222" y="1792480"/>
                  <a:pt x="147277" y="1797825"/>
                </a:cubicBezTo>
                <a:cubicBezTo>
                  <a:pt x="277088" y="1826671"/>
                  <a:pt x="194599" y="1801645"/>
                  <a:pt x="290712" y="1833684"/>
                </a:cubicBezTo>
                <a:cubicBezTo>
                  <a:pt x="344500" y="1827707"/>
                  <a:pt x="398130" y="1820070"/>
                  <a:pt x="452077" y="1815754"/>
                </a:cubicBezTo>
                <a:cubicBezTo>
                  <a:pt x="547582" y="1808114"/>
                  <a:pt x="643664" y="1807855"/>
                  <a:pt x="738948" y="1797825"/>
                </a:cubicBezTo>
                <a:cubicBezTo>
                  <a:pt x="757743" y="1795847"/>
                  <a:pt x="774027" y="1782569"/>
                  <a:pt x="792736" y="1779896"/>
                </a:cubicBezTo>
                <a:cubicBezTo>
                  <a:pt x="858085" y="1770560"/>
                  <a:pt x="924218" y="1767943"/>
                  <a:pt x="989959" y="1761966"/>
                </a:cubicBezTo>
                <a:cubicBezTo>
                  <a:pt x="1013865" y="1755990"/>
                  <a:pt x="1037146" y="1746373"/>
                  <a:pt x="1061677" y="1744037"/>
                </a:cubicBezTo>
                <a:cubicBezTo>
                  <a:pt x="1293298" y="1721978"/>
                  <a:pt x="1322905" y="1739346"/>
                  <a:pt x="1509912" y="1708178"/>
                </a:cubicBezTo>
                <a:cubicBezTo>
                  <a:pt x="1559289" y="1699949"/>
                  <a:pt x="1692373" y="1673976"/>
                  <a:pt x="1760924" y="1654390"/>
                </a:cubicBezTo>
                <a:cubicBezTo>
                  <a:pt x="1857924" y="1626676"/>
                  <a:pt x="1773119" y="1640404"/>
                  <a:pt x="1904359" y="1618531"/>
                </a:cubicBezTo>
                <a:cubicBezTo>
                  <a:pt x="2044891" y="1595110"/>
                  <a:pt x="2083486" y="1596133"/>
                  <a:pt x="2245018" y="1582672"/>
                </a:cubicBezTo>
                <a:cubicBezTo>
                  <a:pt x="2393443" y="1533198"/>
                  <a:pt x="2161546" y="1608025"/>
                  <a:pt x="2478100" y="1528884"/>
                </a:cubicBezTo>
                <a:cubicBezTo>
                  <a:pt x="2644670" y="1487240"/>
                  <a:pt x="2437609" y="1536981"/>
                  <a:pt x="2657395" y="1493025"/>
                </a:cubicBezTo>
                <a:cubicBezTo>
                  <a:pt x="2681558" y="1488193"/>
                  <a:pt x="2705419" y="1481866"/>
                  <a:pt x="2729112" y="1475096"/>
                </a:cubicBezTo>
                <a:cubicBezTo>
                  <a:pt x="2796897" y="1455729"/>
                  <a:pt x="2788416" y="1447650"/>
                  <a:pt x="2872548" y="1439237"/>
                </a:cubicBezTo>
                <a:cubicBezTo>
                  <a:pt x="2961948" y="1430297"/>
                  <a:pt x="3051842" y="1427284"/>
                  <a:pt x="3141489" y="1421307"/>
                </a:cubicBezTo>
                <a:cubicBezTo>
                  <a:pt x="3183324" y="1415331"/>
                  <a:pt x="3225417" y="1410938"/>
                  <a:pt x="3266995" y="1403378"/>
                </a:cubicBezTo>
                <a:cubicBezTo>
                  <a:pt x="3291239" y="1398970"/>
                  <a:pt x="3314104" y="1386722"/>
                  <a:pt x="3338712" y="1385449"/>
                </a:cubicBezTo>
                <a:cubicBezTo>
                  <a:pt x="3661231" y="1368767"/>
                  <a:pt x="4306900" y="1349590"/>
                  <a:pt x="4306900" y="1349590"/>
                </a:cubicBezTo>
                <a:cubicBezTo>
                  <a:pt x="4360688" y="1343613"/>
                  <a:pt x="4414808" y="1340101"/>
                  <a:pt x="4468265" y="1331660"/>
                </a:cubicBezTo>
                <a:cubicBezTo>
                  <a:pt x="4528467" y="1322154"/>
                  <a:pt x="4587794" y="1307755"/>
                  <a:pt x="4647559" y="1295802"/>
                </a:cubicBezTo>
                <a:cubicBezTo>
                  <a:pt x="4677441" y="1289826"/>
                  <a:pt x="4706741" y="1278615"/>
                  <a:pt x="4737206" y="1277872"/>
                </a:cubicBezTo>
                <a:lnTo>
                  <a:pt x="5472312" y="1259943"/>
                </a:lnTo>
                <a:cubicBezTo>
                  <a:pt x="5717190" y="1178317"/>
                  <a:pt x="5466925" y="1267374"/>
                  <a:pt x="5651606" y="1188225"/>
                </a:cubicBezTo>
                <a:cubicBezTo>
                  <a:pt x="5668977" y="1180780"/>
                  <a:pt x="5688491" y="1178748"/>
                  <a:pt x="5705395" y="1170296"/>
                </a:cubicBezTo>
                <a:cubicBezTo>
                  <a:pt x="5736565" y="1154711"/>
                  <a:pt x="5765160" y="1134437"/>
                  <a:pt x="5795042" y="1116507"/>
                </a:cubicBezTo>
                <a:cubicBezTo>
                  <a:pt x="5877363" y="993023"/>
                  <a:pt x="5772187" y="1143171"/>
                  <a:pt x="5902618" y="991002"/>
                </a:cubicBezTo>
                <a:cubicBezTo>
                  <a:pt x="5916642" y="974641"/>
                  <a:pt x="5926524" y="955143"/>
                  <a:pt x="5938477" y="937213"/>
                </a:cubicBezTo>
                <a:cubicBezTo>
                  <a:pt x="5944453" y="919284"/>
                  <a:pt x="5947029" y="899834"/>
                  <a:pt x="5956406" y="883425"/>
                </a:cubicBezTo>
                <a:cubicBezTo>
                  <a:pt x="5971232" y="857480"/>
                  <a:pt x="5998058" y="839014"/>
                  <a:pt x="6010195" y="811707"/>
                </a:cubicBezTo>
                <a:cubicBezTo>
                  <a:pt x="6022572" y="783859"/>
                  <a:pt x="6022148" y="751942"/>
                  <a:pt x="6028124" y="722060"/>
                </a:cubicBezTo>
                <a:cubicBezTo>
                  <a:pt x="6034100" y="656319"/>
                  <a:pt x="6037329" y="590270"/>
                  <a:pt x="6046053" y="524837"/>
                </a:cubicBezTo>
                <a:cubicBezTo>
                  <a:pt x="6053058" y="472298"/>
                  <a:pt x="6068085" y="447725"/>
                  <a:pt x="6081912" y="399331"/>
                </a:cubicBezTo>
                <a:cubicBezTo>
                  <a:pt x="6088682" y="375637"/>
                  <a:pt x="6093865" y="351519"/>
                  <a:pt x="6099842" y="327613"/>
                </a:cubicBezTo>
                <a:cubicBezTo>
                  <a:pt x="6093865" y="297731"/>
                  <a:pt x="6097591" y="264097"/>
                  <a:pt x="6081912" y="237966"/>
                </a:cubicBezTo>
                <a:cubicBezTo>
                  <a:pt x="6060169" y="201728"/>
                  <a:pt x="6020341" y="179904"/>
                  <a:pt x="5992265" y="148319"/>
                </a:cubicBezTo>
                <a:cubicBezTo>
                  <a:pt x="5972412" y="125985"/>
                  <a:pt x="5954315" y="101942"/>
                  <a:pt x="5938477" y="76602"/>
                </a:cubicBezTo>
                <a:cubicBezTo>
                  <a:pt x="5924311" y="53937"/>
                  <a:pt x="5890665" y="28790"/>
                  <a:pt x="5902618" y="4884"/>
                </a:cubicBezTo>
                <a:cubicBezTo>
                  <a:pt x="5912255" y="-14390"/>
                  <a:pt x="5938477" y="28790"/>
                  <a:pt x="5956406" y="40743"/>
                </a:cubicBezTo>
                <a:cubicBezTo>
                  <a:pt x="6033995" y="234716"/>
                  <a:pt x="6033715" y="198366"/>
                  <a:pt x="5974336" y="542766"/>
                </a:cubicBezTo>
                <a:cubicBezTo>
                  <a:pt x="5967014" y="585237"/>
                  <a:pt x="5918624" y="610328"/>
                  <a:pt x="5902618" y="650343"/>
                </a:cubicBezTo>
                <a:cubicBezTo>
                  <a:pt x="5890665" y="680225"/>
                  <a:pt x="5878060" y="709855"/>
                  <a:pt x="5866759" y="739990"/>
                </a:cubicBezTo>
                <a:cubicBezTo>
                  <a:pt x="5860123" y="757686"/>
                  <a:pt x="5858008" y="777257"/>
                  <a:pt x="5848830" y="793778"/>
                </a:cubicBezTo>
                <a:cubicBezTo>
                  <a:pt x="5841510" y="806953"/>
                  <a:pt x="5746824" y="949571"/>
                  <a:pt x="5723324" y="973072"/>
                </a:cubicBezTo>
                <a:cubicBezTo>
                  <a:pt x="5708087" y="988309"/>
                  <a:pt x="5688245" y="998240"/>
                  <a:pt x="5669536" y="1008931"/>
                </a:cubicBezTo>
                <a:cubicBezTo>
                  <a:pt x="5607501" y="1044380"/>
                  <a:pt x="5604375" y="1042604"/>
                  <a:pt x="5544030" y="1062719"/>
                </a:cubicBezTo>
                <a:cubicBezTo>
                  <a:pt x="5508171" y="1086625"/>
                  <a:pt x="5477339" y="1120808"/>
                  <a:pt x="5436453" y="1134437"/>
                </a:cubicBezTo>
                <a:lnTo>
                  <a:pt x="5275089" y="1188225"/>
                </a:lnTo>
                <a:cubicBezTo>
                  <a:pt x="5257159" y="1194201"/>
                  <a:pt x="5240009" y="1203481"/>
                  <a:pt x="5221300" y="1206154"/>
                </a:cubicBezTo>
                <a:cubicBezTo>
                  <a:pt x="5000948" y="1237634"/>
                  <a:pt x="5137972" y="1221448"/>
                  <a:pt x="4808924" y="1242013"/>
                </a:cubicBezTo>
                <a:cubicBezTo>
                  <a:pt x="4600573" y="1228991"/>
                  <a:pt x="4504602" y="1224983"/>
                  <a:pt x="4306900" y="1206154"/>
                </a:cubicBezTo>
                <a:cubicBezTo>
                  <a:pt x="4253025" y="1201023"/>
                  <a:pt x="4199324" y="1194201"/>
                  <a:pt x="4145536" y="1188225"/>
                </a:cubicBezTo>
                <a:cubicBezTo>
                  <a:pt x="4037959" y="1194201"/>
                  <a:pt x="3930063" y="1195939"/>
                  <a:pt x="3822806" y="1206154"/>
                </a:cubicBezTo>
                <a:cubicBezTo>
                  <a:pt x="3803992" y="1207946"/>
                  <a:pt x="3787697" y="1221210"/>
                  <a:pt x="3769018" y="1224084"/>
                </a:cubicBezTo>
                <a:cubicBezTo>
                  <a:pt x="3501188" y="1265289"/>
                  <a:pt x="3680663" y="1220240"/>
                  <a:pt x="3482148" y="1259943"/>
                </a:cubicBezTo>
                <a:cubicBezTo>
                  <a:pt x="3457985" y="1264776"/>
                  <a:pt x="3434124" y="1271102"/>
                  <a:pt x="3410430" y="1277872"/>
                </a:cubicBezTo>
                <a:cubicBezTo>
                  <a:pt x="3392258" y="1283064"/>
                  <a:pt x="3375236" y="1292421"/>
                  <a:pt x="3356642" y="1295802"/>
                </a:cubicBezTo>
                <a:cubicBezTo>
                  <a:pt x="3255467" y="1314197"/>
                  <a:pt x="3067858" y="1324911"/>
                  <a:pt x="2980124" y="1331660"/>
                </a:cubicBezTo>
                <a:cubicBezTo>
                  <a:pt x="2950242" y="1337637"/>
                  <a:pt x="2920645" y="1345280"/>
                  <a:pt x="2890477" y="1349590"/>
                </a:cubicBezTo>
                <a:cubicBezTo>
                  <a:pt x="2721246" y="1373766"/>
                  <a:pt x="2682887" y="1366763"/>
                  <a:pt x="2496030" y="1385449"/>
                </a:cubicBezTo>
                <a:cubicBezTo>
                  <a:pt x="2453980" y="1389654"/>
                  <a:pt x="2412359" y="1397402"/>
                  <a:pt x="2370524" y="1403378"/>
                </a:cubicBezTo>
                <a:cubicBezTo>
                  <a:pt x="2324443" y="1418738"/>
                  <a:pt x="2294541" y="1430233"/>
                  <a:pt x="2245018" y="1439237"/>
                </a:cubicBezTo>
                <a:cubicBezTo>
                  <a:pt x="2203288" y="1446824"/>
                  <a:pt x="2058172" y="1463537"/>
                  <a:pt x="2011936" y="1475096"/>
                </a:cubicBezTo>
                <a:cubicBezTo>
                  <a:pt x="1975266" y="1484263"/>
                  <a:pt x="1941866" y="1506265"/>
                  <a:pt x="1904359" y="1510954"/>
                </a:cubicBezTo>
                <a:cubicBezTo>
                  <a:pt x="1856547" y="1516931"/>
                  <a:pt x="1808282" y="1520004"/>
                  <a:pt x="1760924" y="1528884"/>
                </a:cubicBezTo>
                <a:cubicBezTo>
                  <a:pt x="1712485" y="1537966"/>
                  <a:pt x="1665301" y="1552790"/>
                  <a:pt x="1617489" y="1564743"/>
                </a:cubicBezTo>
                <a:cubicBezTo>
                  <a:pt x="1593583" y="1570719"/>
                  <a:pt x="1569148" y="1574879"/>
                  <a:pt x="1545771" y="1582672"/>
                </a:cubicBezTo>
                <a:cubicBezTo>
                  <a:pt x="1527842" y="1588649"/>
                  <a:pt x="1510155" y="1595410"/>
                  <a:pt x="1491983" y="1600602"/>
                </a:cubicBezTo>
                <a:cubicBezTo>
                  <a:pt x="1363150" y="1637412"/>
                  <a:pt x="1478500" y="1599489"/>
                  <a:pt x="1330618" y="1636460"/>
                </a:cubicBezTo>
                <a:cubicBezTo>
                  <a:pt x="1312283" y="1641044"/>
                  <a:pt x="1295583" y="1652046"/>
                  <a:pt x="1276830" y="1654390"/>
                </a:cubicBezTo>
                <a:cubicBezTo>
                  <a:pt x="1124939" y="1673377"/>
                  <a:pt x="736016" y="1685699"/>
                  <a:pt x="631371" y="1690249"/>
                </a:cubicBezTo>
                <a:cubicBezTo>
                  <a:pt x="571606" y="1696225"/>
                  <a:pt x="512140" y="1708178"/>
                  <a:pt x="452077" y="1708178"/>
                </a:cubicBezTo>
                <a:cubicBezTo>
                  <a:pt x="273699" y="1708178"/>
                  <a:pt x="269523" y="1702881"/>
                  <a:pt x="147277" y="1672319"/>
                </a:cubicBezTo>
                <a:cubicBezTo>
                  <a:pt x="117395" y="1654390"/>
                  <a:pt x="88799" y="1634116"/>
                  <a:pt x="57630" y="1618531"/>
                </a:cubicBezTo>
                <a:cubicBezTo>
                  <a:pt x="40726" y="1610079"/>
                  <a:pt x="17206" y="1587238"/>
                  <a:pt x="3842" y="1600602"/>
                </a:cubicBezTo>
                <a:cubicBezTo>
                  <a:pt x="-9522" y="1613966"/>
                  <a:pt x="15795" y="1636461"/>
                  <a:pt x="21771" y="1654390"/>
                </a:cubicBezTo>
                <a:lnTo>
                  <a:pt x="3842" y="1726107"/>
                </a:lnTo>
              </a:path>
            </a:pathLst>
          </a:custGeom>
          <a:solidFill>
            <a:srgbClr val="008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050306" y="1703104"/>
            <a:ext cx="968206" cy="1362825"/>
          </a:xfrm>
          <a:custGeom>
            <a:avLst/>
            <a:gdLst>
              <a:gd name="connsiteX0" fmla="*/ 143435 w 968206"/>
              <a:gd name="connsiteY0" fmla="*/ 143625 h 1362825"/>
              <a:gd name="connsiteX1" fmla="*/ 17929 w 968206"/>
              <a:gd name="connsiteY1" fmla="*/ 269131 h 1362825"/>
              <a:gd name="connsiteX2" fmla="*/ 0 w 968206"/>
              <a:gd name="connsiteY2" fmla="*/ 322920 h 1362825"/>
              <a:gd name="connsiteX3" fmla="*/ 17929 w 968206"/>
              <a:gd name="connsiteY3" fmla="*/ 556002 h 1362825"/>
              <a:gd name="connsiteX4" fmla="*/ 35859 w 968206"/>
              <a:gd name="connsiteY4" fmla="*/ 627720 h 1362825"/>
              <a:gd name="connsiteX5" fmla="*/ 89647 w 968206"/>
              <a:gd name="connsiteY5" fmla="*/ 681508 h 1362825"/>
              <a:gd name="connsiteX6" fmla="*/ 161365 w 968206"/>
              <a:gd name="connsiteY6" fmla="*/ 789084 h 1362825"/>
              <a:gd name="connsiteX7" fmla="*/ 179294 w 968206"/>
              <a:gd name="connsiteY7" fmla="*/ 842872 h 1362825"/>
              <a:gd name="connsiteX8" fmla="*/ 215153 w 968206"/>
              <a:gd name="connsiteY8" fmla="*/ 1004237 h 1362825"/>
              <a:gd name="connsiteX9" fmla="*/ 251012 w 968206"/>
              <a:gd name="connsiteY9" fmla="*/ 1111814 h 1362825"/>
              <a:gd name="connsiteX10" fmla="*/ 304800 w 968206"/>
              <a:gd name="connsiteY10" fmla="*/ 1219390 h 1362825"/>
              <a:gd name="connsiteX11" fmla="*/ 519953 w 968206"/>
              <a:gd name="connsiteY11" fmla="*/ 1326967 h 1362825"/>
              <a:gd name="connsiteX12" fmla="*/ 735106 w 968206"/>
              <a:gd name="connsiteY12" fmla="*/ 1362825 h 1362825"/>
              <a:gd name="connsiteX13" fmla="*/ 860612 w 968206"/>
              <a:gd name="connsiteY13" fmla="*/ 1326967 h 1362825"/>
              <a:gd name="connsiteX14" fmla="*/ 878541 w 968206"/>
              <a:gd name="connsiteY14" fmla="*/ 1273178 h 1362825"/>
              <a:gd name="connsiteX15" fmla="*/ 932329 w 968206"/>
              <a:gd name="connsiteY15" fmla="*/ 1237320 h 1362825"/>
              <a:gd name="connsiteX16" fmla="*/ 950259 w 968206"/>
              <a:gd name="connsiteY16" fmla="*/ 968378 h 1362825"/>
              <a:gd name="connsiteX17" fmla="*/ 968188 w 968206"/>
              <a:gd name="connsiteY17" fmla="*/ 896661 h 1362825"/>
              <a:gd name="connsiteX18" fmla="*/ 932329 w 968206"/>
              <a:gd name="connsiteY18" fmla="*/ 609790 h 1362825"/>
              <a:gd name="connsiteX19" fmla="*/ 896470 w 968206"/>
              <a:gd name="connsiteY19" fmla="*/ 556002 h 1362825"/>
              <a:gd name="connsiteX20" fmla="*/ 842682 w 968206"/>
              <a:gd name="connsiteY20" fmla="*/ 448425 h 1362825"/>
              <a:gd name="connsiteX21" fmla="*/ 770965 w 968206"/>
              <a:gd name="connsiteY21" fmla="*/ 287061 h 1362825"/>
              <a:gd name="connsiteX22" fmla="*/ 717176 w 968206"/>
              <a:gd name="connsiteY22" fmla="*/ 251202 h 1362825"/>
              <a:gd name="connsiteX23" fmla="*/ 537882 w 968206"/>
              <a:gd name="connsiteY23" fmla="*/ 71908 h 1362825"/>
              <a:gd name="connsiteX24" fmla="*/ 484094 w 968206"/>
              <a:gd name="connsiteY24" fmla="*/ 36049 h 1362825"/>
              <a:gd name="connsiteX25" fmla="*/ 376518 w 968206"/>
              <a:gd name="connsiteY25" fmla="*/ 190 h 1362825"/>
              <a:gd name="connsiteX26" fmla="*/ 143435 w 968206"/>
              <a:gd name="connsiteY26" fmla="*/ 89837 h 1362825"/>
              <a:gd name="connsiteX27" fmla="*/ 143435 w 968206"/>
              <a:gd name="connsiteY27" fmla="*/ 143625 h 136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68206" h="1362825">
                <a:moveTo>
                  <a:pt x="143435" y="143625"/>
                </a:moveTo>
                <a:cubicBezTo>
                  <a:pt x="122517" y="173507"/>
                  <a:pt x="51228" y="202532"/>
                  <a:pt x="17929" y="269131"/>
                </a:cubicBezTo>
                <a:cubicBezTo>
                  <a:pt x="9477" y="286035"/>
                  <a:pt x="5976" y="304990"/>
                  <a:pt x="0" y="322920"/>
                </a:cubicBezTo>
                <a:cubicBezTo>
                  <a:pt x="5976" y="400614"/>
                  <a:pt x="8824" y="478612"/>
                  <a:pt x="17929" y="556002"/>
                </a:cubicBezTo>
                <a:cubicBezTo>
                  <a:pt x="20808" y="580475"/>
                  <a:pt x="23633" y="606325"/>
                  <a:pt x="35859" y="627720"/>
                </a:cubicBezTo>
                <a:cubicBezTo>
                  <a:pt x="48439" y="649735"/>
                  <a:pt x="74080" y="661493"/>
                  <a:pt x="89647" y="681508"/>
                </a:cubicBezTo>
                <a:cubicBezTo>
                  <a:pt x="116106" y="715527"/>
                  <a:pt x="161365" y="789084"/>
                  <a:pt x="161365" y="789084"/>
                </a:cubicBezTo>
                <a:cubicBezTo>
                  <a:pt x="167341" y="807013"/>
                  <a:pt x="174710" y="824537"/>
                  <a:pt x="179294" y="842872"/>
                </a:cubicBezTo>
                <a:cubicBezTo>
                  <a:pt x="204889" y="945255"/>
                  <a:pt x="187540" y="912196"/>
                  <a:pt x="215153" y="1004237"/>
                </a:cubicBezTo>
                <a:cubicBezTo>
                  <a:pt x="226015" y="1040442"/>
                  <a:pt x="239059" y="1075955"/>
                  <a:pt x="251012" y="1111814"/>
                </a:cubicBezTo>
                <a:cubicBezTo>
                  <a:pt x="263802" y="1150183"/>
                  <a:pt x="272087" y="1190766"/>
                  <a:pt x="304800" y="1219390"/>
                </a:cubicBezTo>
                <a:cubicBezTo>
                  <a:pt x="363108" y="1270410"/>
                  <a:pt x="442286" y="1314023"/>
                  <a:pt x="519953" y="1326967"/>
                </a:cubicBezTo>
                <a:lnTo>
                  <a:pt x="735106" y="1362825"/>
                </a:lnTo>
                <a:cubicBezTo>
                  <a:pt x="735726" y="1362670"/>
                  <a:pt x="852039" y="1335540"/>
                  <a:pt x="860612" y="1326967"/>
                </a:cubicBezTo>
                <a:cubicBezTo>
                  <a:pt x="873976" y="1313603"/>
                  <a:pt x="866735" y="1287936"/>
                  <a:pt x="878541" y="1273178"/>
                </a:cubicBezTo>
                <a:cubicBezTo>
                  <a:pt x="892002" y="1256352"/>
                  <a:pt x="914400" y="1249273"/>
                  <a:pt x="932329" y="1237320"/>
                </a:cubicBezTo>
                <a:cubicBezTo>
                  <a:pt x="938306" y="1147673"/>
                  <a:pt x="940853" y="1057731"/>
                  <a:pt x="950259" y="968378"/>
                </a:cubicBezTo>
                <a:cubicBezTo>
                  <a:pt x="952839" y="943872"/>
                  <a:pt x="968188" y="921302"/>
                  <a:pt x="968188" y="896661"/>
                </a:cubicBezTo>
                <a:cubicBezTo>
                  <a:pt x="968188" y="859009"/>
                  <a:pt x="970202" y="685534"/>
                  <a:pt x="932329" y="609790"/>
                </a:cubicBezTo>
                <a:cubicBezTo>
                  <a:pt x="922692" y="590517"/>
                  <a:pt x="908423" y="573931"/>
                  <a:pt x="896470" y="556002"/>
                </a:cubicBezTo>
                <a:cubicBezTo>
                  <a:pt x="831087" y="359850"/>
                  <a:pt x="935361" y="656953"/>
                  <a:pt x="842682" y="448425"/>
                </a:cubicBezTo>
                <a:cubicBezTo>
                  <a:pt x="814279" y="384518"/>
                  <a:pt x="819654" y="335750"/>
                  <a:pt x="770965" y="287061"/>
                </a:cubicBezTo>
                <a:cubicBezTo>
                  <a:pt x="755728" y="271824"/>
                  <a:pt x="735106" y="263155"/>
                  <a:pt x="717176" y="251202"/>
                </a:cubicBezTo>
                <a:cubicBezTo>
                  <a:pt x="621552" y="107765"/>
                  <a:pt x="681319" y="167532"/>
                  <a:pt x="537882" y="71908"/>
                </a:cubicBezTo>
                <a:cubicBezTo>
                  <a:pt x="519953" y="59955"/>
                  <a:pt x="504537" y="42863"/>
                  <a:pt x="484094" y="36049"/>
                </a:cubicBezTo>
                <a:lnTo>
                  <a:pt x="376518" y="190"/>
                </a:lnTo>
                <a:cubicBezTo>
                  <a:pt x="101381" y="23119"/>
                  <a:pt x="190951" y="-52708"/>
                  <a:pt x="143435" y="89837"/>
                </a:cubicBezTo>
                <a:cubicBezTo>
                  <a:pt x="139209" y="102515"/>
                  <a:pt x="164353" y="113743"/>
                  <a:pt x="143435" y="143625"/>
                </a:cubicBezTo>
                <a:close/>
              </a:path>
            </a:pathLst>
          </a:custGeom>
          <a:solidFill>
            <a:srgbClr val="99CB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02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  <p:bldP spid="2" grpId="0" animBg="1"/>
      <p:bldP spid="3" grpId="0" animBg="1"/>
      <p:bldP spid="17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337" y="1041623"/>
            <a:ext cx="7562348" cy="50814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8560" y="718457"/>
            <a:ext cx="2417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Cell Membrane(orange)</a:t>
            </a:r>
          </a:p>
          <a:p>
            <a:endParaRPr lang="en-US" dirty="0"/>
          </a:p>
          <a:p>
            <a:r>
              <a:rPr lang="en-US" dirty="0" smtClean="0"/>
              <a:t>Cell Wall (dark green)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010" y="2249783"/>
            <a:ext cx="2539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Chloroplasts (light green)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62857" y="556875"/>
            <a:ext cx="2675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Nuclear </a:t>
            </a:r>
            <a:r>
              <a:rPr lang="en-US" dirty="0"/>
              <a:t>membrane </a:t>
            </a:r>
            <a:r>
              <a:rPr lang="en-US" dirty="0" smtClean="0"/>
              <a:t>(black)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07696" y="5753742"/>
            <a:ext cx="19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Vacuole (light blue)</a:t>
            </a:r>
          </a:p>
        </p:txBody>
      </p:sp>
      <p:sp>
        <p:nvSpPr>
          <p:cNvPr id="9" name="Rectangle 8"/>
          <p:cNvSpPr/>
          <p:nvPr/>
        </p:nvSpPr>
        <p:spPr>
          <a:xfrm>
            <a:off x="3987204" y="1180122"/>
            <a:ext cx="1735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Nucleus (yellow)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40511" y="596427"/>
            <a:ext cx="1908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Nucleolus (brown)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2683" y="3328472"/>
            <a:ext cx="1968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Mitochondria (red)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571527" y="1467448"/>
            <a:ext cx="2534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Smooth endoplasmic reticulum (pink)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800811" y="3259182"/>
            <a:ext cx="2076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Rough endoplasmic </a:t>
            </a:r>
          </a:p>
          <a:p>
            <a:r>
              <a:rPr lang="en-US" dirty="0"/>
              <a:t> </a:t>
            </a:r>
            <a:r>
              <a:rPr lang="en-US" dirty="0" smtClean="0"/>
              <a:t>     reticulum (Pink)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975382" y="4781006"/>
            <a:ext cx="201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Ribosomes (purple)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0747" y="3961391"/>
            <a:ext cx="1893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Cytoplasm (white)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44196" y="4965672"/>
            <a:ext cx="1794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Golgi apparatus  (dark blue) 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377439" y="1041623"/>
            <a:ext cx="2220891" cy="10444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842074" y="1601277"/>
            <a:ext cx="1286239" cy="5021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184241" y="4810665"/>
            <a:ext cx="2169853" cy="5738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484886" y="3491984"/>
            <a:ext cx="1869208" cy="22342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697956" y="933797"/>
            <a:ext cx="540698" cy="17812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362684" y="1498122"/>
            <a:ext cx="1334525" cy="13247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032652" y="5739618"/>
            <a:ext cx="212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Chromosomes (gray)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433829" y="3878923"/>
            <a:ext cx="1715141" cy="2724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5968305" y="4473526"/>
            <a:ext cx="270349" cy="12519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6832542" y="3513138"/>
            <a:ext cx="1492780" cy="22264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 flipV="1">
            <a:off x="8161689" y="3701392"/>
            <a:ext cx="2085504" cy="11272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9260713" y="4904513"/>
            <a:ext cx="827261" cy="982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8072666" y="3024749"/>
            <a:ext cx="1719850" cy="3549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7127392" y="1790613"/>
            <a:ext cx="2318627" cy="2747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104660" y="2619115"/>
            <a:ext cx="2405919" cy="2929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938966" y="932345"/>
            <a:ext cx="8691" cy="19797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57"/>
          <p:cNvSpPr/>
          <p:nvPr/>
        </p:nvSpPr>
        <p:spPr>
          <a:xfrm>
            <a:off x="105274" y="3272213"/>
            <a:ext cx="234312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47390" y="3928843"/>
            <a:ext cx="228077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67624" y="5004761"/>
            <a:ext cx="2280777" cy="575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573263" y="439497"/>
            <a:ext cx="2654983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791009" y="1091579"/>
            <a:ext cx="1932055" cy="41549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361251" y="470921"/>
            <a:ext cx="228077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9546052" y="1495063"/>
            <a:ext cx="2280777" cy="606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9842640" y="3185814"/>
            <a:ext cx="2280777" cy="775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9842639" y="4705642"/>
            <a:ext cx="228077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8010542" y="5743675"/>
            <a:ext cx="228077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393243" y="5796407"/>
            <a:ext cx="228077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3990308" y="2429691"/>
            <a:ext cx="1313212" cy="822960"/>
          </a:xfrm>
          <a:custGeom>
            <a:avLst/>
            <a:gdLst>
              <a:gd name="connsiteX0" fmla="*/ 438001 w 1313212"/>
              <a:gd name="connsiteY0" fmla="*/ 0 h 822960"/>
              <a:gd name="connsiteX1" fmla="*/ 438001 w 1313212"/>
              <a:gd name="connsiteY1" fmla="*/ 0 h 822960"/>
              <a:gd name="connsiteX2" fmla="*/ 294309 w 1313212"/>
              <a:gd name="connsiteY2" fmla="*/ 13063 h 822960"/>
              <a:gd name="connsiteX3" fmla="*/ 215932 w 1313212"/>
              <a:gd name="connsiteY3" fmla="*/ 39189 h 822960"/>
              <a:gd name="connsiteX4" fmla="*/ 176743 w 1313212"/>
              <a:gd name="connsiteY4" fmla="*/ 52252 h 822960"/>
              <a:gd name="connsiteX5" fmla="*/ 137555 w 1313212"/>
              <a:gd name="connsiteY5" fmla="*/ 78378 h 822960"/>
              <a:gd name="connsiteX6" fmla="*/ 85303 w 1313212"/>
              <a:gd name="connsiteY6" fmla="*/ 104503 h 822960"/>
              <a:gd name="connsiteX7" fmla="*/ 19989 w 1313212"/>
              <a:gd name="connsiteY7" fmla="*/ 156755 h 822960"/>
              <a:gd name="connsiteX8" fmla="*/ 19989 w 1313212"/>
              <a:gd name="connsiteY8" fmla="*/ 391886 h 822960"/>
              <a:gd name="connsiteX9" fmla="*/ 33052 w 1313212"/>
              <a:gd name="connsiteY9" fmla="*/ 444138 h 822960"/>
              <a:gd name="connsiteX10" fmla="*/ 59178 w 1313212"/>
              <a:gd name="connsiteY10" fmla="*/ 483326 h 822960"/>
              <a:gd name="connsiteX11" fmla="*/ 124492 w 1313212"/>
              <a:gd name="connsiteY11" fmla="*/ 600892 h 822960"/>
              <a:gd name="connsiteX12" fmla="*/ 163681 w 1313212"/>
              <a:gd name="connsiteY12" fmla="*/ 627018 h 822960"/>
              <a:gd name="connsiteX13" fmla="*/ 202869 w 1313212"/>
              <a:gd name="connsiteY13" fmla="*/ 666206 h 822960"/>
              <a:gd name="connsiteX14" fmla="*/ 320435 w 1313212"/>
              <a:gd name="connsiteY14" fmla="*/ 744583 h 822960"/>
              <a:gd name="connsiteX15" fmla="*/ 398812 w 1313212"/>
              <a:gd name="connsiteY15" fmla="*/ 783772 h 822960"/>
              <a:gd name="connsiteX16" fmla="*/ 516378 w 1313212"/>
              <a:gd name="connsiteY16" fmla="*/ 796835 h 822960"/>
              <a:gd name="connsiteX17" fmla="*/ 777635 w 1313212"/>
              <a:gd name="connsiteY17" fmla="*/ 809898 h 822960"/>
              <a:gd name="connsiteX18" fmla="*/ 882138 w 1313212"/>
              <a:gd name="connsiteY18" fmla="*/ 822960 h 822960"/>
              <a:gd name="connsiteX19" fmla="*/ 1208709 w 1313212"/>
              <a:gd name="connsiteY19" fmla="*/ 796835 h 822960"/>
              <a:gd name="connsiteX20" fmla="*/ 1313212 w 1313212"/>
              <a:gd name="connsiteY20" fmla="*/ 731520 h 822960"/>
              <a:gd name="connsiteX21" fmla="*/ 1300149 w 1313212"/>
              <a:gd name="connsiteY21" fmla="*/ 692332 h 822960"/>
              <a:gd name="connsiteX22" fmla="*/ 1247898 w 1313212"/>
              <a:gd name="connsiteY22" fmla="*/ 613955 h 822960"/>
              <a:gd name="connsiteX23" fmla="*/ 1221772 w 1313212"/>
              <a:gd name="connsiteY23" fmla="*/ 535578 h 822960"/>
              <a:gd name="connsiteX24" fmla="*/ 1169521 w 1313212"/>
              <a:gd name="connsiteY24" fmla="*/ 457200 h 822960"/>
              <a:gd name="connsiteX25" fmla="*/ 1156458 w 1313212"/>
              <a:gd name="connsiteY25" fmla="*/ 418012 h 822960"/>
              <a:gd name="connsiteX26" fmla="*/ 1078081 w 1313212"/>
              <a:gd name="connsiteY26" fmla="*/ 339635 h 822960"/>
              <a:gd name="connsiteX27" fmla="*/ 1038892 w 1313212"/>
              <a:gd name="connsiteY27" fmla="*/ 300446 h 822960"/>
              <a:gd name="connsiteX28" fmla="*/ 973578 w 1313212"/>
              <a:gd name="connsiteY28" fmla="*/ 222069 h 822960"/>
              <a:gd name="connsiteX29" fmla="*/ 895201 w 1313212"/>
              <a:gd name="connsiteY29" fmla="*/ 169818 h 822960"/>
              <a:gd name="connsiteX30" fmla="*/ 869075 w 1313212"/>
              <a:gd name="connsiteY30" fmla="*/ 130629 h 822960"/>
              <a:gd name="connsiteX31" fmla="*/ 712321 w 1313212"/>
              <a:gd name="connsiteY31" fmla="*/ 52252 h 822960"/>
              <a:gd name="connsiteX32" fmla="*/ 607818 w 1313212"/>
              <a:gd name="connsiteY32" fmla="*/ 26126 h 822960"/>
              <a:gd name="connsiteX33" fmla="*/ 503315 w 1313212"/>
              <a:gd name="connsiteY33" fmla="*/ 13063 h 822960"/>
              <a:gd name="connsiteX34" fmla="*/ 438001 w 1313212"/>
              <a:gd name="connsiteY34" fmla="*/ 0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313212" h="822960">
                <a:moveTo>
                  <a:pt x="438001" y="0"/>
                </a:moveTo>
                <a:lnTo>
                  <a:pt x="438001" y="0"/>
                </a:lnTo>
                <a:cubicBezTo>
                  <a:pt x="390104" y="4354"/>
                  <a:pt x="341672" y="4705"/>
                  <a:pt x="294309" y="13063"/>
                </a:cubicBezTo>
                <a:cubicBezTo>
                  <a:pt x="267189" y="17849"/>
                  <a:pt x="242058" y="30480"/>
                  <a:pt x="215932" y="39189"/>
                </a:cubicBezTo>
                <a:lnTo>
                  <a:pt x="176743" y="52252"/>
                </a:lnTo>
                <a:cubicBezTo>
                  <a:pt x="163680" y="60961"/>
                  <a:pt x="151186" y="70589"/>
                  <a:pt x="137555" y="78378"/>
                </a:cubicBezTo>
                <a:cubicBezTo>
                  <a:pt x="120648" y="88039"/>
                  <a:pt x="100263" y="92037"/>
                  <a:pt x="85303" y="104503"/>
                </a:cubicBezTo>
                <a:cubicBezTo>
                  <a:pt x="6519" y="170156"/>
                  <a:pt x="113559" y="125565"/>
                  <a:pt x="19989" y="156755"/>
                </a:cubicBezTo>
                <a:cubicBezTo>
                  <a:pt x="-12481" y="254162"/>
                  <a:pt x="-141" y="200656"/>
                  <a:pt x="19989" y="391886"/>
                </a:cubicBezTo>
                <a:cubicBezTo>
                  <a:pt x="21868" y="409741"/>
                  <a:pt x="25980" y="427636"/>
                  <a:pt x="33052" y="444138"/>
                </a:cubicBezTo>
                <a:cubicBezTo>
                  <a:pt x="39236" y="458568"/>
                  <a:pt x="50469" y="470263"/>
                  <a:pt x="59178" y="483326"/>
                </a:cubicBezTo>
                <a:cubicBezTo>
                  <a:pt x="72790" y="524163"/>
                  <a:pt x="85992" y="575225"/>
                  <a:pt x="124492" y="600892"/>
                </a:cubicBezTo>
                <a:cubicBezTo>
                  <a:pt x="137555" y="609601"/>
                  <a:pt x="151620" y="616967"/>
                  <a:pt x="163681" y="627018"/>
                </a:cubicBezTo>
                <a:cubicBezTo>
                  <a:pt x="177873" y="638844"/>
                  <a:pt x="188287" y="654864"/>
                  <a:pt x="202869" y="666206"/>
                </a:cubicBezTo>
                <a:cubicBezTo>
                  <a:pt x="202904" y="666234"/>
                  <a:pt x="300822" y="731508"/>
                  <a:pt x="320435" y="744583"/>
                </a:cubicBezTo>
                <a:cubicBezTo>
                  <a:pt x="350528" y="764645"/>
                  <a:pt x="362755" y="777762"/>
                  <a:pt x="398812" y="783772"/>
                </a:cubicBezTo>
                <a:cubicBezTo>
                  <a:pt x="437705" y="790254"/>
                  <a:pt x="477042" y="794122"/>
                  <a:pt x="516378" y="796835"/>
                </a:cubicBezTo>
                <a:cubicBezTo>
                  <a:pt x="603366" y="802834"/>
                  <a:pt x="690549" y="805544"/>
                  <a:pt x="777635" y="809898"/>
                </a:cubicBezTo>
                <a:cubicBezTo>
                  <a:pt x="812469" y="814252"/>
                  <a:pt x="847033" y="822960"/>
                  <a:pt x="882138" y="822960"/>
                </a:cubicBezTo>
                <a:cubicBezTo>
                  <a:pt x="931621" y="822960"/>
                  <a:pt x="1146882" y="802456"/>
                  <a:pt x="1208709" y="796835"/>
                </a:cubicBezTo>
                <a:cubicBezTo>
                  <a:pt x="1301980" y="765744"/>
                  <a:pt x="1271810" y="793623"/>
                  <a:pt x="1313212" y="731520"/>
                </a:cubicBezTo>
                <a:cubicBezTo>
                  <a:pt x="1308858" y="718457"/>
                  <a:pt x="1306836" y="704369"/>
                  <a:pt x="1300149" y="692332"/>
                </a:cubicBezTo>
                <a:cubicBezTo>
                  <a:pt x="1284900" y="664884"/>
                  <a:pt x="1257827" y="643743"/>
                  <a:pt x="1247898" y="613955"/>
                </a:cubicBezTo>
                <a:cubicBezTo>
                  <a:pt x="1239189" y="587829"/>
                  <a:pt x="1237048" y="558492"/>
                  <a:pt x="1221772" y="535578"/>
                </a:cubicBezTo>
                <a:cubicBezTo>
                  <a:pt x="1204355" y="509452"/>
                  <a:pt x="1179451" y="486988"/>
                  <a:pt x="1169521" y="457200"/>
                </a:cubicBezTo>
                <a:cubicBezTo>
                  <a:pt x="1165167" y="444137"/>
                  <a:pt x="1164912" y="428881"/>
                  <a:pt x="1156458" y="418012"/>
                </a:cubicBezTo>
                <a:cubicBezTo>
                  <a:pt x="1133774" y="388848"/>
                  <a:pt x="1104207" y="365761"/>
                  <a:pt x="1078081" y="339635"/>
                </a:cubicBezTo>
                <a:cubicBezTo>
                  <a:pt x="1065018" y="326572"/>
                  <a:pt x="1049140" y="315817"/>
                  <a:pt x="1038892" y="300446"/>
                </a:cubicBezTo>
                <a:cubicBezTo>
                  <a:pt x="1015670" y="265615"/>
                  <a:pt x="1008391" y="249146"/>
                  <a:pt x="973578" y="222069"/>
                </a:cubicBezTo>
                <a:cubicBezTo>
                  <a:pt x="948793" y="202792"/>
                  <a:pt x="895201" y="169818"/>
                  <a:pt x="895201" y="169818"/>
                </a:cubicBezTo>
                <a:cubicBezTo>
                  <a:pt x="886492" y="156755"/>
                  <a:pt x="880890" y="140967"/>
                  <a:pt x="869075" y="130629"/>
                </a:cubicBezTo>
                <a:cubicBezTo>
                  <a:pt x="817992" y="85932"/>
                  <a:pt x="776450" y="68284"/>
                  <a:pt x="712321" y="52252"/>
                </a:cubicBezTo>
                <a:cubicBezTo>
                  <a:pt x="677487" y="43543"/>
                  <a:pt x="643236" y="32029"/>
                  <a:pt x="607818" y="26126"/>
                </a:cubicBezTo>
                <a:cubicBezTo>
                  <a:pt x="520851" y="11631"/>
                  <a:pt x="555927" y="13063"/>
                  <a:pt x="503315" y="13063"/>
                </a:cubicBezTo>
                <a:lnTo>
                  <a:pt x="438001" y="0"/>
                </a:lnTo>
                <a:close/>
              </a:path>
            </a:pathLst>
          </a:custGeom>
          <a:solidFill>
            <a:srgbClr val="99CB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601329" y="1518947"/>
            <a:ext cx="5978769" cy="4220671"/>
          </a:xfrm>
          <a:custGeom>
            <a:avLst/>
            <a:gdLst>
              <a:gd name="connsiteX0" fmla="*/ 5205046 w 5978769"/>
              <a:gd name="connsiteY0" fmla="*/ 28499 h 4220671"/>
              <a:gd name="connsiteX1" fmla="*/ 4628271 w 5978769"/>
              <a:gd name="connsiteY1" fmla="*/ 364 h 4220671"/>
              <a:gd name="connsiteX2" fmla="*/ 4276579 w 5978769"/>
              <a:gd name="connsiteY2" fmla="*/ 28499 h 4220671"/>
              <a:gd name="connsiteX3" fmla="*/ 4192173 w 5978769"/>
              <a:gd name="connsiteY3" fmla="*/ 56635 h 4220671"/>
              <a:gd name="connsiteX4" fmla="*/ 4149969 w 5978769"/>
              <a:gd name="connsiteY4" fmla="*/ 70702 h 4220671"/>
              <a:gd name="connsiteX5" fmla="*/ 4093699 w 5978769"/>
              <a:gd name="connsiteY5" fmla="*/ 84770 h 4220671"/>
              <a:gd name="connsiteX6" fmla="*/ 4051496 w 5978769"/>
              <a:gd name="connsiteY6" fmla="*/ 98838 h 4220671"/>
              <a:gd name="connsiteX7" fmla="*/ 3981157 w 5978769"/>
              <a:gd name="connsiteY7" fmla="*/ 112905 h 4220671"/>
              <a:gd name="connsiteX8" fmla="*/ 3868616 w 5978769"/>
              <a:gd name="connsiteY8" fmla="*/ 141041 h 4220671"/>
              <a:gd name="connsiteX9" fmla="*/ 3812345 w 5978769"/>
              <a:gd name="connsiteY9" fmla="*/ 155108 h 4220671"/>
              <a:gd name="connsiteX10" fmla="*/ 3685736 w 5978769"/>
              <a:gd name="connsiteY10" fmla="*/ 211379 h 4220671"/>
              <a:gd name="connsiteX11" fmla="*/ 3643533 w 5978769"/>
              <a:gd name="connsiteY11" fmla="*/ 225447 h 4220671"/>
              <a:gd name="connsiteX12" fmla="*/ 3601329 w 5978769"/>
              <a:gd name="connsiteY12" fmla="*/ 239515 h 4220671"/>
              <a:gd name="connsiteX13" fmla="*/ 3559126 w 5978769"/>
              <a:gd name="connsiteY13" fmla="*/ 267650 h 4220671"/>
              <a:gd name="connsiteX14" fmla="*/ 3390314 w 5978769"/>
              <a:gd name="connsiteY14" fmla="*/ 309853 h 4220671"/>
              <a:gd name="connsiteX15" fmla="*/ 3348111 w 5978769"/>
              <a:gd name="connsiteY15" fmla="*/ 323921 h 4220671"/>
              <a:gd name="connsiteX16" fmla="*/ 3207434 w 5978769"/>
              <a:gd name="connsiteY16" fmla="*/ 352056 h 4220671"/>
              <a:gd name="connsiteX17" fmla="*/ 3137096 w 5978769"/>
              <a:gd name="connsiteY17" fmla="*/ 366124 h 4220671"/>
              <a:gd name="connsiteX18" fmla="*/ 3094893 w 5978769"/>
              <a:gd name="connsiteY18" fmla="*/ 380191 h 4220671"/>
              <a:gd name="connsiteX19" fmla="*/ 2855742 w 5978769"/>
              <a:gd name="connsiteY19" fmla="*/ 422395 h 4220671"/>
              <a:gd name="connsiteX20" fmla="*/ 2799471 w 5978769"/>
              <a:gd name="connsiteY20" fmla="*/ 436462 h 4220671"/>
              <a:gd name="connsiteX21" fmla="*/ 2672862 w 5978769"/>
              <a:gd name="connsiteY21" fmla="*/ 450530 h 4220671"/>
              <a:gd name="connsiteX22" fmla="*/ 2588456 w 5978769"/>
              <a:gd name="connsiteY22" fmla="*/ 478665 h 4220671"/>
              <a:gd name="connsiteX23" fmla="*/ 2504049 w 5978769"/>
              <a:gd name="connsiteY23" fmla="*/ 520868 h 4220671"/>
              <a:gd name="connsiteX24" fmla="*/ 2405576 w 5978769"/>
              <a:gd name="connsiteY24" fmla="*/ 563071 h 4220671"/>
              <a:gd name="connsiteX25" fmla="*/ 2096086 w 5978769"/>
              <a:gd name="connsiteY25" fmla="*/ 605275 h 4220671"/>
              <a:gd name="connsiteX26" fmla="*/ 1420837 w 5978769"/>
              <a:gd name="connsiteY26" fmla="*/ 591207 h 4220671"/>
              <a:gd name="connsiteX27" fmla="*/ 1026942 w 5978769"/>
              <a:gd name="connsiteY27" fmla="*/ 591207 h 4220671"/>
              <a:gd name="connsiteX28" fmla="*/ 942536 w 5978769"/>
              <a:gd name="connsiteY28" fmla="*/ 619342 h 4220671"/>
              <a:gd name="connsiteX29" fmla="*/ 829994 w 5978769"/>
              <a:gd name="connsiteY29" fmla="*/ 647478 h 4220671"/>
              <a:gd name="connsiteX30" fmla="*/ 661182 w 5978769"/>
              <a:gd name="connsiteY30" fmla="*/ 661545 h 4220671"/>
              <a:gd name="connsiteX31" fmla="*/ 604911 w 5978769"/>
              <a:gd name="connsiteY31" fmla="*/ 675613 h 4220671"/>
              <a:gd name="connsiteX32" fmla="*/ 492369 w 5978769"/>
              <a:gd name="connsiteY32" fmla="*/ 689681 h 4220671"/>
              <a:gd name="connsiteX33" fmla="*/ 407963 w 5978769"/>
              <a:gd name="connsiteY33" fmla="*/ 717816 h 4220671"/>
              <a:gd name="connsiteX34" fmla="*/ 365760 w 5978769"/>
              <a:gd name="connsiteY34" fmla="*/ 731884 h 4220671"/>
              <a:gd name="connsiteX35" fmla="*/ 323557 w 5978769"/>
              <a:gd name="connsiteY35" fmla="*/ 760019 h 4220671"/>
              <a:gd name="connsiteX36" fmla="*/ 239151 w 5978769"/>
              <a:gd name="connsiteY36" fmla="*/ 788155 h 4220671"/>
              <a:gd name="connsiteX37" fmla="*/ 211016 w 5978769"/>
              <a:gd name="connsiteY37" fmla="*/ 830358 h 4220671"/>
              <a:gd name="connsiteX38" fmla="*/ 168813 w 5978769"/>
              <a:gd name="connsiteY38" fmla="*/ 844425 h 4220671"/>
              <a:gd name="connsiteX39" fmla="*/ 98474 w 5978769"/>
              <a:gd name="connsiteY39" fmla="*/ 914764 h 4220671"/>
              <a:gd name="connsiteX40" fmla="*/ 98474 w 5978769"/>
              <a:gd name="connsiteY40" fmla="*/ 914764 h 4220671"/>
              <a:gd name="connsiteX41" fmla="*/ 56271 w 5978769"/>
              <a:gd name="connsiteY41" fmla="*/ 999170 h 4220671"/>
              <a:gd name="connsiteX42" fmla="*/ 0 w 5978769"/>
              <a:gd name="connsiteY42" fmla="*/ 1069508 h 4220671"/>
              <a:gd name="connsiteX43" fmla="*/ 14068 w 5978769"/>
              <a:gd name="connsiteY43" fmla="*/ 1350862 h 4220671"/>
              <a:gd name="connsiteX44" fmla="*/ 28136 w 5978769"/>
              <a:gd name="connsiteY44" fmla="*/ 1393065 h 4220671"/>
              <a:gd name="connsiteX45" fmla="*/ 56271 w 5978769"/>
              <a:gd name="connsiteY45" fmla="*/ 1421201 h 4220671"/>
              <a:gd name="connsiteX46" fmla="*/ 98474 w 5978769"/>
              <a:gd name="connsiteY46" fmla="*/ 1716622 h 4220671"/>
              <a:gd name="connsiteX47" fmla="*/ 112542 w 5978769"/>
              <a:gd name="connsiteY47" fmla="*/ 1758825 h 4220671"/>
              <a:gd name="connsiteX48" fmla="*/ 126609 w 5978769"/>
              <a:gd name="connsiteY48" fmla="*/ 1801028 h 4220671"/>
              <a:gd name="connsiteX49" fmla="*/ 154745 w 5978769"/>
              <a:gd name="connsiteY49" fmla="*/ 1829164 h 4220671"/>
              <a:gd name="connsiteX50" fmla="*/ 182880 w 5978769"/>
              <a:gd name="connsiteY50" fmla="*/ 1941705 h 4220671"/>
              <a:gd name="connsiteX51" fmla="*/ 211016 w 5978769"/>
              <a:gd name="connsiteY51" fmla="*/ 2096450 h 4220671"/>
              <a:gd name="connsiteX52" fmla="*/ 196948 w 5978769"/>
              <a:gd name="connsiteY52" fmla="*/ 2194924 h 4220671"/>
              <a:gd name="connsiteX53" fmla="*/ 182880 w 5978769"/>
              <a:gd name="connsiteY53" fmla="*/ 2251195 h 4220671"/>
              <a:gd name="connsiteX54" fmla="*/ 168813 w 5978769"/>
              <a:gd name="connsiteY54" fmla="*/ 2349668 h 4220671"/>
              <a:gd name="connsiteX55" fmla="*/ 182880 w 5978769"/>
              <a:gd name="connsiteY55" fmla="*/ 2476278 h 4220671"/>
              <a:gd name="connsiteX56" fmla="*/ 154745 w 5978769"/>
              <a:gd name="connsiteY56" fmla="*/ 2884241 h 4220671"/>
              <a:gd name="connsiteX57" fmla="*/ 154745 w 5978769"/>
              <a:gd name="connsiteY57" fmla="*/ 3573558 h 4220671"/>
              <a:gd name="connsiteX58" fmla="*/ 112542 w 5978769"/>
              <a:gd name="connsiteY58" fmla="*/ 3657964 h 4220671"/>
              <a:gd name="connsiteX59" fmla="*/ 70339 w 5978769"/>
              <a:gd name="connsiteY59" fmla="*/ 3784573 h 4220671"/>
              <a:gd name="connsiteX60" fmla="*/ 56271 w 5978769"/>
              <a:gd name="connsiteY60" fmla="*/ 3826776 h 4220671"/>
              <a:gd name="connsiteX61" fmla="*/ 42203 w 5978769"/>
              <a:gd name="connsiteY61" fmla="*/ 3868979 h 4220671"/>
              <a:gd name="connsiteX62" fmla="*/ 56271 w 5978769"/>
              <a:gd name="connsiteY62" fmla="*/ 3911182 h 4220671"/>
              <a:gd name="connsiteX63" fmla="*/ 112542 w 5978769"/>
              <a:gd name="connsiteY63" fmla="*/ 3967453 h 4220671"/>
              <a:gd name="connsiteX64" fmla="*/ 154745 w 5978769"/>
              <a:gd name="connsiteY64" fmla="*/ 4037791 h 4220671"/>
              <a:gd name="connsiteX65" fmla="*/ 168813 w 5978769"/>
              <a:gd name="connsiteY65" fmla="*/ 4079995 h 4220671"/>
              <a:gd name="connsiteX66" fmla="*/ 239151 w 5978769"/>
              <a:gd name="connsiteY66" fmla="*/ 4164401 h 4220671"/>
              <a:gd name="connsiteX67" fmla="*/ 351693 w 5978769"/>
              <a:gd name="connsiteY67" fmla="*/ 4178468 h 4220671"/>
              <a:gd name="connsiteX68" fmla="*/ 407963 w 5978769"/>
              <a:gd name="connsiteY68" fmla="*/ 4192536 h 4220671"/>
              <a:gd name="connsiteX69" fmla="*/ 492369 w 5978769"/>
              <a:gd name="connsiteY69" fmla="*/ 4220671 h 4220671"/>
              <a:gd name="connsiteX70" fmla="*/ 984739 w 5978769"/>
              <a:gd name="connsiteY70" fmla="*/ 4206604 h 4220671"/>
              <a:gd name="connsiteX71" fmla="*/ 1026942 w 5978769"/>
              <a:gd name="connsiteY71" fmla="*/ 4192536 h 4220671"/>
              <a:gd name="connsiteX72" fmla="*/ 1083213 w 5978769"/>
              <a:gd name="connsiteY72" fmla="*/ 4178468 h 4220671"/>
              <a:gd name="connsiteX73" fmla="*/ 1125416 w 5978769"/>
              <a:gd name="connsiteY73" fmla="*/ 4164401 h 4220671"/>
              <a:gd name="connsiteX74" fmla="*/ 1294228 w 5978769"/>
              <a:gd name="connsiteY74" fmla="*/ 4150333 h 4220671"/>
              <a:gd name="connsiteX75" fmla="*/ 1702191 w 5978769"/>
              <a:gd name="connsiteY75" fmla="*/ 4108130 h 4220671"/>
              <a:gd name="connsiteX76" fmla="*/ 1800665 w 5978769"/>
              <a:gd name="connsiteY76" fmla="*/ 4094062 h 4220671"/>
              <a:gd name="connsiteX77" fmla="*/ 1842868 w 5978769"/>
              <a:gd name="connsiteY77" fmla="*/ 4079995 h 4220671"/>
              <a:gd name="connsiteX78" fmla="*/ 2096086 w 5978769"/>
              <a:gd name="connsiteY78" fmla="*/ 4023724 h 4220671"/>
              <a:gd name="connsiteX79" fmla="*/ 2180493 w 5978769"/>
              <a:gd name="connsiteY79" fmla="*/ 3995588 h 4220671"/>
              <a:gd name="connsiteX80" fmla="*/ 2222696 w 5978769"/>
              <a:gd name="connsiteY80" fmla="*/ 3967453 h 4220671"/>
              <a:gd name="connsiteX81" fmla="*/ 2363373 w 5978769"/>
              <a:gd name="connsiteY81" fmla="*/ 3953385 h 4220671"/>
              <a:gd name="connsiteX82" fmla="*/ 2461846 w 5978769"/>
              <a:gd name="connsiteY82" fmla="*/ 3939318 h 4220671"/>
              <a:gd name="connsiteX83" fmla="*/ 2574388 w 5978769"/>
              <a:gd name="connsiteY83" fmla="*/ 3911182 h 4220671"/>
              <a:gd name="connsiteX84" fmla="*/ 2630659 w 5978769"/>
              <a:gd name="connsiteY84" fmla="*/ 3897115 h 4220671"/>
              <a:gd name="connsiteX85" fmla="*/ 2715065 w 5978769"/>
              <a:gd name="connsiteY85" fmla="*/ 3883047 h 4220671"/>
              <a:gd name="connsiteX86" fmla="*/ 2771336 w 5978769"/>
              <a:gd name="connsiteY86" fmla="*/ 3868979 h 4220671"/>
              <a:gd name="connsiteX87" fmla="*/ 2813539 w 5978769"/>
              <a:gd name="connsiteY87" fmla="*/ 3854911 h 4220671"/>
              <a:gd name="connsiteX88" fmla="*/ 3024554 w 5978769"/>
              <a:gd name="connsiteY88" fmla="*/ 3826776 h 4220671"/>
              <a:gd name="connsiteX89" fmla="*/ 3193366 w 5978769"/>
              <a:gd name="connsiteY89" fmla="*/ 3798641 h 4220671"/>
              <a:gd name="connsiteX90" fmla="*/ 3390314 w 5978769"/>
              <a:gd name="connsiteY90" fmla="*/ 3784573 h 4220671"/>
              <a:gd name="connsiteX91" fmla="*/ 3516923 w 5978769"/>
              <a:gd name="connsiteY91" fmla="*/ 3770505 h 4220671"/>
              <a:gd name="connsiteX92" fmla="*/ 3699803 w 5978769"/>
              <a:gd name="connsiteY92" fmla="*/ 3756438 h 4220671"/>
              <a:gd name="connsiteX93" fmla="*/ 3756074 w 5978769"/>
              <a:gd name="connsiteY93" fmla="*/ 3742370 h 4220671"/>
              <a:gd name="connsiteX94" fmla="*/ 4009293 w 5978769"/>
              <a:gd name="connsiteY94" fmla="*/ 3700167 h 4220671"/>
              <a:gd name="connsiteX95" fmla="*/ 4628271 w 5978769"/>
              <a:gd name="connsiteY95" fmla="*/ 3728302 h 4220671"/>
              <a:gd name="connsiteX96" fmla="*/ 5233182 w 5978769"/>
              <a:gd name="connsiteY96" fmla="*/ 3714235 h 4220671"/>
              <a:gd name="connsiteX97" fmla="*/ 5331656 w 5978769"/>
              <a:gd name="connsiteY97" fmla="*/ 3686099 h 4220671"/>
              <a:gd name="connsiteX98" fmla="*/ 5416062 w 5978769"/>
              <a:gd name="connsiteY98" fmla="*/ 3657964 h 4220671"/>
              <a:gd name="connsiteX99" fmla="*/ 5542671 w 5978769"/>
              <a:gd name="connsiteY99" fmla="*/ 3615761 h 4220671"/>
              <a:gd name="connsiteX100" fmla="*/ 5584874 w 5978769"/>
              <a:gd name="connsiteY100" fmla="*/ 3601693 h 4220671"/>
              <a:gd name="connsiteX101" fmla="*/ 5725551 w 5978769"/>
              <a:gd name="connsiteY101" fmla="*/ 3559490 h 4220671"/>
              <a:gd name="connsiteX102" fmla="*/ 5767754 w 5978769"/>
              <a:gd name="connsiteY102" fmla="*/ 3545422 h 4220671"/>
              <a:gd name="connsiteX103" fmla="*/ 5809957 w 5978769"/>
              <a:gd name="connsiteY103" fmla="*/ 3517287 h 4220671"/>
              <a:gd name="connsiteX104" fmla="*/ 5838093 w 5978769"/>
              <a:gd name="connsiteY104" fmla="*/ 3432881 h 4220671"/>
              <a:gd name="connsiteX105" fmla="*/ 5866228 w 5978769"/>
              <a:gd name="connsiteY105" fmla="*/ 3390678 h 4220671"/>
              <a:gd name="connsiteX106" fmla="*/ 5922499 w 5978769"/>
              <a:gd name="connsiteY106" fmla="*/ 3320339 h 4220671"/>
              <a:gd name="connsiteX107" fmla="*/ 5950634 w 5978769"/>
              <a:gd name="connsiteY107" fmla="*/ 3053053 h 4220671"/>
              <a:gd name="connsiteX108" fmla="*/ 5964702 w 5978769"/>
              <a:gd name="connsiteY108" fmla="*/ 2968647 h 4220671"/>
              <a:gd name="connsiteX109" fmla="*/ 5978769 w 5978769"/>
              <a:gd name="connsiteY109" fmla="*/ 2842038 h 4220671"/>
              <a:gd name="connsiteX110" fmla="*/ 5964702 w 5978769"/>
              <a:gd name="connsiteY110" fmla="*/ 2588819 h 4220671"/>
              <a:gd name="connsiteX111" fmla="*/ 5950634 w 5978769"/>
              <a:gd name="connsiteY111" fmla="*/ 2504413 h 4220671"/>
              <a:gd name="connsiteX112" fmla="*/ 5936566 w 5978769"/>
              <a:gd name="connsiteY112" fmla="*/ 2335601 h 4220671"/>
              <a:gd name="connsiteX113" fmla="*/ 5908431 w 5978769"/>
              <a:gd name="connsiteY113" fmla="*/ 2279330 h 4220671"/>
              <a:gd name="connsiteX114" fmla="*/ 5880296 w 5978769"/>
              <a:gd name="connsiteY114" fmla="*/ 2152721 h 4220671"/>
              <a:gd name="connsiteX115" fmla="*/ 5866228 w 5978769"/>
              <a:gd name="connsiteY115" fmla="*/ 2110518 h 4220671"/>
              <a:gd name="connsiteX116" fmla="*/ 5838093 w 5978769"/>
              <a:gd name="connsiteY116" fmla="*/ 1646284 h 4220671"/>
              <a:gd name="connsiteX117" fmla="*/ 5809957 w 5978769"/>
              <a:gd name="connsiteY117" fmla="*/ 1505607 h 4220671"/>
              <a:gd name="connsiteX118" fmla="*/ 5781822 w 5978769"/>
              <a:gd name="connsiteY118" fmla="*/ 1477471 h 4220671"/>
              <a:gd name="connsiteX119" fmla="*/ 5739619 w 5978769"/>
              <a:gd name="connsiteY119" fmla="*/ 1182050 h 4220671"/>
              <a:gd name="connsiteX120" fmla="*/ 5725551 w 5978769"/>
              <a:gd name="connsiteY120" fmla="*/ 816290 h 4220671"/>
              <a:gd name="connsiteX121" fmla="*/ 5683348 w 5978769"/>
              <a:gd name="connsiteY121" fmla="*/ 633410 h 4220671"/>
              <a:gd name="connsiteX122" fmla="*/ 5669280 w 5978769"/>
              <a:gd name="connsiteY122" fmla="*/ 591207 h 4220671"/>
              <a:gd name="connsiteX123" fmla="*/ 5655213 w 5978769"/>
              <a:gd name="connsiteY123" fmla="*/ 549004 h 4220671"/>
              <a:gd name="connsiteX124" fmla="*/ 5627077 w 5978769"/>
              <a:gd name="connsiteY124" fmla="*/ 492733 h 4220671"/>
              <a:gd name="connsiteX125" fmla="*/ 5584874 w 5978769"/>
              <a:gd name="connsiteY125" fmla="*/ 337988 h 4220671"/>
              <a:gd name="connsiteX126" fmla="*/ 5570806 w 5978769"/>
              <a:gd name="connsiteY126" fmla="*/ 295785 h 4220671"/>
              <a:gd name="connsiteX127" fmla="*/ 5542671 w 5978769"/>
              <a:gd name="connsiteY127" fmla="*/ 141041 h 4220671"/>
              <a:gd name="connsiteX128" fmla="*/ 5528603 w 5978769"/>
              <a:gd name="connsiteY128" fmla="*/ 98838 h 4220671"/>
              <a:gd name="connsiteX129" fmla="*/ 5444197 w 5978769"/>
              <a:gd name="connsiteY129" fmla="*/ 70702 h 4220671"/>
              <a:gd name="connsiteX130" fmla="*/ 5345723 w 5978769"/>
              <a:gd name="connsiteY130" fmla="*/ 42567 h 4220671"/>
              <a:gd name="connsiteX131" fmla="*/ 5205046 w 5978769"/>
              <a:gd name="connsiteY131" fmla="*/ 28499 h 4220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5978769" h="4220671">
                <a:moveTo>
                  <a:pt x="5205046" y="28499"/>
                </a:moveTo>
                <a:cubicBezTo>
                  <a:pt x="5085471" y="21465"/>
                  <a:pt x="4820730" y="3626"/>
                  <a:pt x="4628271" y="364"/>
                </a:cubicBezTo>
                <a:cubicBezTo>
                  <a:pt x="4471846" y="-2287"/>
                  <a:pt x="4407788" y="9754"/>
                  <a:pt x="4276579" y="28499"/>
                </a:cubicBezTo>
                <a:lnTo>
                  <a:pt x="4192173" y="56635"/>
                </a:lnTo>
                <a:cubicBezTo>
                  <a:pt x="4178105" y="61324"/>
                  <a:pt x="4164355" y="67105"/>
                  <a:pt x="4149969" y="70702"/>
                </a:cubicBezTo>
                <a:cubicBezTo>
                  <a:pt x="4131212" y="75391"/>
                  <a:pt x="4112289" y="79458"/>
                  <a:pt x="4093699" y="84770"/>
                </a:cubicBezTo>
                <a:cubicBezTo>
                  <a:pt x="4079441" y="88844"/>
                  <a:pt x="4065882" y="95242"/>
                  <a:pt x="4051496" y="98838"/>
                </a:cubicBezTo>
                <a:cubicBezTo>
                  <a:pt x="4028299" y="104637"/>
                  <a:pt x="4004455" y="107528"/>
                  <a:pt x="3981157" y="112905"/>
                </a:cubicBezTo>
                <a:cubicBezTo>
                  <a:pt x="3943479" y="121600"/>
                  <a:pt x="3906130" y="131663"/>
                  <a:pt x="3868616" y="141041"/>
                </a:cubicBezTo>
                <a:lnTo>
                  <a:pt x="3812345" y="155108"/>
                </a:lnTo>
                <a:cubicBezTo>
                  <a:pt x="3745465" y="199696"/>
                  <a:pt x="3786183" y="177897"/>
                  <a:pt x="3685736" y="211379"/>
                </a:cubicBezTo>
                <a:lnTo>
                  <a:pt x="3643533" y="225447"/>
                </a:lnTo>
                <a:cubicBezTo>
                  <a:pt x="3629465" y="230136"/>
                  <a:pt x="3613667" y="231289"/>
                  <a:pt x="3601329" y="239515"/>
                </a:cubicBezTo>
                <a:cubicBezTo>
                  <a:pt x="3587261" y="248893"/>
                  <a:pt x="3574576" y="260783"/>
                  <a:pt x="3559126" y="267650"/>
                </a:cubicBezTo>
                <a:cubicBezTo>
                  <a:pt x="3473849" y="305551"/>
                  <a:pt x="3478786" y="290192"/>
                  <a:pt x="3390314" y="309853"/>
                </a:cubicBezTo>
                <a:cubicBezTo>
                  <a:pt x="3375838" y="313070"/>
                  <a:pt x="3362560" y="320587"/>
                  <a:pt x="3348111" y="323921"/>
                </a:cubicBezTo>
                <a:cubicBezTo>
                  <a:pt x="3301515" y="334674"/>
                  <a:pt x="3254326" y="342678"/>
                  <a:pt x="3207434" y="352056"/>
                </a:cubicBezTo>
                <a:cubicBezTo>
                  <a:pt x="3183988" y="356745"/>
                  <a:pt x="3159779" y="358563"/>
                  <a:pt x="3137096" y="366124"/>
                </a:cubicBezTo>
                <a:cubicBezTo>
                  <a:pt x="3123028" y="370813"/>
                  <a:pt x="3109342" y="376857"/>
                  <a:pt x="3094893" y="380191"/>
                </a:cubicBezTo>
                <a:cubicBezTo>
                  <a:pt x="2863198" y="433659"/>
                  <a:pt x="3042122" y="388508"/>
                  <a:pt x="2855742" y="422395"/>
                </a:cubicBezTo>
                <a:cubicBezTo>
                  <a:pt x="2836720" y="425854"/>
                  <a:pt x="2818580" y="433522"/>
                  <a:pt x="2799471" y="436462"/>
                </a:cubicBezTo>
                <a:cubicBezTo>
                  <a:pt x="2757502" y="442919"/>
                  <a:pt x="2715065" y="445841"/>
                  <a:pt x="2672862" y="450530"/>
                </a:cubicBezTo>
                <a:cubicBezTo>
                  <a:pt x="2644727" y="459908"/>
                  <a:pt x="2613132" y="462214"/>
                  <a:pt x="2588456" y="478665"/>
                </a:cubicBezTo>
                <a:cubicBezTo>
                  <a:pt x="2507347" y="532739"/>
                  <a:pt x="2585594" y="485920"/>
                  <a:pt x="2504049" y="520868"/>
                </a:cubicBezTo>
                <a:cubicBezTo>
                  <a:pt x="2382360" y="573020"/>
                  <a:pt x="2504553" y="530080"/>
                  <a:pt x="2405576" y="563071"/>
                </a:cubicBezTo>
                <a:cubicBezTo>
                  <a:pt x="2293390" y="637863"/>
                  <a:pt x="2357823" y="605275"/>
                  <a:pt x="2096086" y="605275"/>
                </a:cubicBezTo>
                <a:cubicBezTo>
                  <a:pt x="1870954" y="605275"/>
                  <a:pt x="1645920" y="595896"/>
                  <a:pt x="1420837" y="591207"/>
                </a:cubicBezTo>
                <a:cubicBezTo>
                  <a:pt x="1255598" y="563666"/>
                  <a:pt x="1288781" y="563153"/>
                  <a:pt x="1026942" y="591207"/>
                </a:cubicBezTo>
                <a:cubicBezTo>
                  <a:pt x="997454" y="594366"/>
                  <a:pt x="971308" y="612149"/>
                  <a:pt x="942536" y="619342"/>
                </a:cubicBezTo>
                <a:cubicBezTo>
                  <a:pt x="905022" y="628721"/>
                  <a:pt x="868529" y="644267"/>
                  <a:pt x="829994" y="647478"/>
                </a:cubicBezTo>
                <a:lnTo>
                  <a:pt x="661182" y="661545"/>
                </a:lnTo>
                <a:cubicBezTo>
                  <a:pt x="642425" y="666234"/>
                  <a:pt x="623982" y="672434"/>
                  <a:pt x="604911" y="675613"/>
                </a:cubicBezTo>
                <a:cubicBezTo>
                  <a:pt x="567619" y="681828"/>
                  <a:pt x="529336" y="681760"/>
                  <a:pt x="492369" y="689681"/>
                </a:cubicBezTo>
                <a:cubicBezTo>
                  <a:pt x="463370" y="695895"/>
                  <a:pt x="436098" y="708438"/>
                  <a:pt x="407963" y="717816"/>
                </a:cubicBezTo>
                <a:cubicBezTo>
                  <a:pt x="393895" y="722505"/>
                  <a:pt x="378098" y="723659"/>
                  <a:pt x="365760" y="731884"/>
                </a:cubicBezTo>
                <a:cubicBezTo>
                  <a:pt x="351692" y="741262"/>
                  <a:pt x="339007" y="753152"/>
                  <a:pt x="323557" y="760019"/>
                </a:cubicBezTo>
                <a:cubicBezTo>
                  <a:pt x="296456" y="772064"/>
                  <a:pt x="239151" y="788155"/>
                  <a:pt x="239151" y="788155"/>
                </a:cubicBezTo>
                <a:cubicBezTo>
                  <a:pt x="229773" y="802223"/>
                  <a:pt x="224218" y="819796"/>
                  <a:pt x="211016" y="830358"/>
                </a:cubicBezTo>
                <a:cubicBezTo>
                  <a:pt x="199437" y="839621"/>
                  <a:pt x="180676" y="835528"/>
                  <a:pt x="168813" y="844425"/>
                </a:cubicBezTo>
                <a:cubicBezTo>
                  <a:pt x="142286" y="864320"/>
                  <a:pt x="121920" y="891318"/>
                  <a:pt x="98474" y="914764"/>
                </a:cubicBezTo>
                <a:lnTo>
                  <a:pt x="98474" y="914764"/>
                </a:lnTo>
                <a:cubicBezTo>
                  <a:pt x="17843" y="1035712"/>
                  <a:pt x="114514" y="882685"/>
                  <a:pt x="56271" y="999170"/>
                </a:cubicBezTo>
                <a:cubicBezTo>
                  <a:pt x="38524" y="1034665"/>
                  <a:pt x="26171" y="1043338"/>
                  <a:pt x="0" y="1069508"/>
                </a:cubicBezTo>
                <a:cubicBezTo>
                  <a:pt x="4689" y="1163293"/>
                  <a:pt x="5933" y="1257313"/>
                  <a:pt x="14068" y="1350862"/>
                </a:cubicBezTo>
                <a:cubicBezTo>
                  <a:pt x="15353" y="1365635"/>
                  <a:pt x="20507" y="1380349"/>
                  <a:pt x="28136" y="1393065"/>
                </a:cubicBezTo>
                <a:cubicBezTo>
                  <a:pt x="34960" y="1404438"/>
                  <a:pt x="46893" y="1411822"/>
                  <a:pt x="56271" y="1421201"/>
                </a:cubicBezTo>
                <a:cubicBezTo>
                  <a:pt x="72311" y="1661802"/>
                  <a:pt x="48047" y="1565341"/>
                  <a:pt x="98474" y="1716622"/>
                </a:cubicBezTo>
                <a:lnTo>
                  <a:pt x="112542" y="1758825"/>
                </a:lnTo>
                <a:cubicBezTo>
                  <a:pt x="117231" y="1772893"/>
                  <a:pt x="116124" y="1790543"/>
                  <a:pt x="126609" y="1801028"/>
                </a:cubicBezTo>
                <a:lnTo>
                  <a:pt x="154745" y="1829164"/>
                </a:lnTo>
                <a:cubicBezTo>
                  <a:pt x="171863" y="1880517"/>
                  <a:pt x="173179" y="1878648"/>
                  <a:pt x="182880" y="1941705"/>
                </a:cubicBezTo>
                <a:cubicBezTo>
                  <a:pt x="205603" y="2089409"/>
                  <a:pt x="182319" y="2010361"/>
                  <a:pt x="211016" y="2096450"/>
                </a:cubicBezTo>
                <a:cubicBezTo>
                  <a:pt x="206327" y="2129275"/>
                  <a:pt x="202880" y="2162301"/>
                  <a:pt x="196948" y="2194924"/>
                </a:cubicBezTo>
                <a:cubicBezTo>
                  <a:pt x="193489" y="2213946"/>
                  <a:pt x="186339" y="2232173"/>
                  <a:pt x="182880" y="2251195"/>
                </a:cubicBezTo>
                <a:cubicBezTo>
                  <a:pt x="176949" y="2283818"/>
                  <a:pt x="173502" y="2316844"/>
                  <a:pt x="168813" y="2349668"/>
                </a:cubicBezTo>
                <a:cubicBezTo>
                  <a:pt x="173502" y="2391871"/>
                  <a:pt x="182880" y="2433815"/>
                  <a:pt x="182880" y="2476278"/>
                </a:cubicBezTo>
                <a:cubicBezTo>
                  <a:pt x="182880" y="2529939"/>
                  <a:pt x="160036" y="2815458"/>
                  <a:pt x="154745" y="2884241"/>
                </a:cubicBezTo>
                <a:cubicBezTo>
                  <a:pt x="182570" y="3190305"/>
                  <a:pt x="178373" y="3077379"/>
                  <a:pt x="154745" y="3573558"/>
                </a:cubicBezTo>
                <a:cubicBezTo>
                  <a:pt x="152152" y="3628002"/>
                  <a:pt x="144269" y="3626236"/>
                  <a:pt x="112542" y="3657964"/>
                </a:cubicBezTo>
                <a:lnTo>
                  <a:pt x="70339" y="3784573"/>
                </a:lnTo>
                <a:lnTo>
                  <a:pt x="56271" y="3826776"/>
                </a:lnTo>
                <a:lnTo>
                  <a:pt x="42203" y="3868979"/>
                </a:lnTo>
                <a:cubicBezTo>
                  <a:pt x="46892" y="3883047"/>
                  <a:pt x="47652" y="3899115"/>
                  <a:pt x="56271" y="3911182"/>
                </a:cubicBezTo>
                <a:cubicBezTo>
                  <a:pt x="71689" y="3932767"/>
                  <a:pt x="112542" y="3967453"/>
                  <a:pt x="112542" y="3967453"/>
                </a:cubicBezTo>
                <a:cubicBezTo>
                  <a:pt x="152391" y="4087004"/>
                  <a:pt x="96815" y="3941242"/>
                  <a:pt x="154745" y="4037791"/>
                </a:cubicBezTo>
                <a:cubicBezTo>
                  <a:pt x="162375" y="4050507"/>
                  <a:pt x="162181" y="4066732"/>
                  <a:pt x="168813" y="4079995"/>
                </a:cubicBezTo>
                <a:cubicBezTo>
                  <a:pt x="178116" y="4098602"/>
                  <a:pt x="220138" y="4157487"/>
                  <a:pt x="239151" y="4164401"/>
                </a:cubicBezTo>
                <a:cubicBezTo>
                  <a:pt x="274681" y="4177321"/>
                  <a:pt x="314179" y="4173779"/>
                  <a:pt x="351693" y="4178468"/>
                </a:cubicBezTo>
                <a:cubicBezTo>
                  <a:pt x="370450" y="4183157"/>
                  <a:pt x="389444" y="4186980"/>
                  <a:pt x="407963" y="4192536"/>
                </a:cubicBezTo>
                <a:cubicBezTo>
                  <a:pt x="436369" y="4201058"/>
                  <a:pt x="492369" y="4220671"/>
                  <a:pt x="492369" y="4220671"/>
                </a:cubicBezTo>
                <a:cubicBezTo>
                  <a:pt x="656492" y="4215982"/>
                  <a:pt x="820776" y="4215234"/>
                  <a:pt x="984739" y="4206604"/>
                </a:cubicBezTo>
                <a:cubicBezTo>
                  <a:pt x="999547" y="4205825"/>
                  <a:pt x="1012684" y="4196610"/>
                  <a:pt x="1026942" y="4192536"/>
                </a:cubicBezTo>
                <a:cubicBezTo>
                  <a:pt x="1045532" y="4187224"/>
                  <a:pt x="1064623" y="4183779"/>
                  <a:pt x="1083213" y="4178468"/>
                </a:cubicBezTo>
                <a:cubicBezTo>
                  <a:pt x="1097471" y="4174394"/>
                  <a:pt x="1110718" y="4166361"/>
                  <a:pt x="1125416" y="4164401"/>
                </a:cubicBezTo>
                <a:cubicBezTo>
                  <a:pt x="1181386" y="4156938"/>
                  <a:pt x="1237957" y="4155022"/>
                  <a:pt x="1294228" y="4150333"/>
                </a:cubicBezTo>
                <a:cubicBezTo>
                  <a:pt x="1481048" y="4088060"/>
                  <a:pt x="1349005" y="4123486"/>
                  <a:pt x="1702191" y="4108130"/>
                </a:cubicBezTo>
                <a:cubicBezTo>
                  <a:pt x="1735016" y="4103441"/>
                  <a:pt x="1768151" y="4100565"/>
                  <a:pt x="1800665" y="4094062"/>
                </a:cubicBezTo>
                <a:cubicBezTo>
                  <a:pt x="1815206" y="4091154"/>
                  <a:pt x="1828419" y="4083329"/>
                  <a:pt x="1842868" y="4079995"/>
                </a:cubicBezTo>
                <a:cubicBezTo>
                  <a:pt x="1915325" y="4063274"/>
                  <a:pt x="2022975" y="4048095"/>
                  <a:pt x="2096086" y="4023724"/>
                </a:cubicBezTo>
                <a:cubicBezTo>
                  <a:pt x="2124222" y="4014345"/>
                  <a:pt x="2155816" y="4012039"/>
                  <a:pt x="2180493" y="3995588"/>
                </a:cubicBezTo>
                <a:cubicBezTo>
                  <a:pt x="2194561" y="3986210"/>
                  <a:pt x="2206222" y="3971255"/>
                  <a:pt x="2222696" y="3967453"/>
                </a:cubicBezTo>
                <a:cubicBezTo>
                  <a:pt x="2268615" y="3956856"/>
                  <a:pt x="2316570" y="3958891"/>
                  <a:pt x="2363373" y="3953385"/>
                </a:cubicBezTo>
                <a:cubicBezTo>
                  <a:pt x="2396303" y="3949511"/>
                  <a:pt x="2429022" y="3944007"/>
                  <a:pt x="2461846" y="3939318"/>
                </a:cubicBezTo>
                <a:cubicBezTo>
                  <a:pt x="2537256" y="3914181"/>
                  <a:pt x="2472540" y="3933814"/>
                  <a:pt x="2574388" y="3911182"/>
                </a:cubicBezTo>
                <a:cubicBezTo>
                  <a:pt x="2593262" y="3906988"/>
                  <a:pt x="2611700" y="3900907"/>
                  <a:pt x="2630659" y="3897115"/>
                </a:cubicBezTo>
                <a:cubicBezTo>
                  <a:pt x="2658629" y="3891521"/>
                  <a:pt x="2687095" y="3888641"/>
                  <a:pt x="2715065" y="3883047"/>
                </a:cubicBezTo>
                <a:cubicBezTo>
                  <a:pt x="2734024" y="3879255"/>
                  <a:pt x="2752746" y="3874291"/>
                  <a:pt x="2771336" y="3868979"/>
                </a:cubicBezTo>
                <a:cubicBezTo>
                  <a:pt x="2785594" y="3864905"/>
                  <a:pt x="2799063" y="3858128"/>
                  <a:pt x="2813539" y="3854911"/>
                </a:cubicBezTo>
                <a:cubicBezTo>
                  <a:pt x="2876676" y="3840881"/>
                  <a:pt x="2963614" y="3833547"/>
                  <a:pt x="3024554" y="3826776"/>
                </a:cubicBezTo>
                <a:cubicBezTo>
                  <a:pt x="3102202" y="3800893"/>
                  <a:pt x="3065874" y="3809727"/>
                  <a:pt x="3193366" y="3798641"/>
                </a:cubicBezTo>
                <a:cubicBezTo>
                  <a:pt x="3258935" y="3792939"/>
                  <a:pt x="3324745" y="3790275"/>
                  <a:pt x="3390314" y="3784573"/>
                </a:cubicBezTo>
                <a:cubicBezTo>
                  <a:pt x="3432617" y="3780894"/>
                  <a:pt x="3474635" y="3774349"/>
                  <a:pt x="3516923" y="3770505"/>
                </a:cubicBezTo>
                <a:cubicBezTo>
                  <a:pt x="3577812" y="3764970"/>
                  <a:pt x="3638843" y="3761127"/>
                  <a:pt x="3699803" y="3756438"/>
                </a:cubicBezTo>
                <a:cubicBezTo>
                  <a:pt x="3718560" y="3751749"/>
                  <a:pt x="3737200" y="3746564"/>
                  <a:pt x="3756074" y="3742370"/>
                </a:cubicBezTo>
                <a:cubicBezTo>
                  <a:pt x="3839706" y="3723785"/>
                  <a:pt x="3924559" y="3712272"/>
                  <a:pt x="4009293" y="3700167"/>
                </a:cubicBezTo>
                <a:lnTo>
                  <a:pt x="4628271" y="3728302"/>
                </a:lnTo>
                <a:cubicBezTo>
                  <a:pt x="4829963" y="3728302"/>
                  <a:pt x="5031545" y="3718924"/>
                  <a:pt x="5233182" y="3714235"/>
                </a:cubicBezTo>
                <a:cubicBezTo>
                  <a:pt x="5374984" y="3666966"/>
                  <a:pt x="5155052" y="3739080"/>
                  <a:pt x="5331656" y="3686099"/>
                </a:cubicBezTo>
                <a:cubicBezTo>
                  <a:pt x="5360062" y="3677577"/>
                  <a:pt x="5387927" y="3667342"/>
                  <a:pt x="5416062" y="3657964"/>
                </a:cubicBezTo>
                <a:lnTo>
                  <a:pt x="5542671" y="3615761"/>
                </a:lnTo>
                <a:cubicBezTo>
                  <a:pt x="5556739" y="3611072"/>
                  <a:pt x="5570488" y="3605290"/>
                  <a:pt x="5584874" y="3601693"/>
                </a:cubicBezTo>
                <a:cubicBezTo>
                  <a:pt x="5669914" y="3580433"/>
                  <a:pt x="5622808" y="3593738"/>
                  <a:pt x="5725551" y="3559490"/>
                </a:cubicBezTo>
                <a:cubicBezTo>
                  <a:pt x="5739619" y="3554801"/>
                  <a:pt x="5755416" y="3553647"/>
                  <a:pt x="5767754" y="3545422"/>
                </a:cubicBezTo>
                <a:lnTo>
                  <a:pt x="5809957" y="3517287"/>
                </a:lnTo>
                <a:cubicBezTo>
                  <a:pt x="5819336" y="3489152"/>
                  <a:pt x="5821642" y="3457557"/>
                  <a:pt x="5838093" y="3432881"/>
                </a:cubicBezTo>
                <a:cubicBezTo>
                  <a:pt x="5847471" y="3418813"/>
                  <a:pt x="5855666" y="3403880"/>
                  <a:pt x="5866228" y="3390678"/>
                </a:cubicBezTo>
                <a:cubicBezTo>
                  <a:pt x="5946417" y="3290440"/>
                  <a:pt x="5835890" y="3450250"/>
                  <a:pt x="5922499" y="3320339"/>
                </a:cubicBezTo>
                <a:cubicBezTo>
                  <a:pt x="5962186" y="3201274"/>
                  <a:pt x="5926270" y="3321050"/>
                  <a:pt x="5950634" y="3053053"/>
                </a:cubicBezTo>
                <a:cubicBezTo>
                  <a:pt x="5953216" y="3024647"/>
                  <a:pt x="5960932" y="2996920"/>
                  <a:pt x="5964702" y="2968647"/>
                </a:cubicBezTo>
                <a:cubicBezTo>
                  <a:pt x="5970314" y="2926557"/>
                  <a:pt x="5974080" y="2884241"/>
                  <a:pt x="5978769" y="2842038"/>
                </a:cubicBezTo>
                <a:cubicBezTo>
                  <a:pt x="5974080" y="2757632"/>
                  <a:pt x="5971722" y="2673063"/>
                  <a:pt x="5964702" y="2588819"/>
                </a:cubicBezTo>
                <a:cubicBezTo>
                  <a:pt x="5962333" y="2560394"/>
                  <a:pt x="5953784" y="2532762"/>
                  <a:pt x="5950634" y="2504413"/>
                </a:cubicBezTo>
                <a:cubicBezTo>
                  <a:pt x="5944398" y="2448293"/>
                  <a:pt x="5946972" y="2391100"/>
                  <a:pt x="5936566" y="2335601"/>
                </a:cubicBezTo>
                <a:cubicBezTo>
                  <a:pt x="5932701" y="2314989"/>
                  <a:pt x="5915794" y="2298966"/>
                  <a:pt x="5908431" y="2279330"/>
                </a:cubicBezTo>
                <a:cubicBezTo>
                  <a:pt x="5897597" y="2250439"/>
                  <a:pt x="5886983" y="2179471"/>
                  <a:pt x="5880296" y="2152721"/>
                </a:cubicBezTo>
                <a:cubicBezTo>
                  <a:pt x="5876700" y="2138335"/>
                  <a:pt x="5870917" y="2124586"/>
                  <a:pt x="5866228" y="2110518"/>
                </a:cubicBezTo>
                <a:cubicBezTo>
                  <a:pt x="5855994" y="1875131"/>
                  <a:pt x="5860334" y="1835337"/>
                  <a:pt x="5838093" y="1646284"/>
                </a:cubicBezTo>
                <a:cubicBezTo>
                  <a:pt x="5836189" y="1630099"/>
                  <a:pt x="5828133" y="1535901"/>
                  <a:pt x="5809957" y="1505607"/>
                </a:cubicBezTo>
                <a:cubicBezTo>
                  <a:pt x="5803133" y="1494234"/>
                  <a:pt x="5791200" y="1486850"/>
                  <a:pt x="5781822" y="1477471"/>
                </a:cubicBezTo>
                <a:cubicBezTo>
                  <a:pt x="5733514" y="1332550"/>
                  <a:pt x="5750618" y="1407535"/>
                  <a:pt x="5739619" y="1182050"/>
                </a:cubicBezTo>
                <a:cubicBezTo>
                  <a:pt x="5733674" y="1060185"/>
                  <a:pt x="5732932" y="938077"/>
                  <a:pt x="5725551" y="816290"/>
                </a:cubicBezTo>
                <a:cubicBezTo>
                  <a:pt x="5720140" y="727013"/>
                  <a:pt x="5710474" y="714787"/>
                  <a:pt x="5683348" y="633410"/>
                </a:cubicBezTo>
                <a:lnTo>
                  <a:pt x="5669280" y="591207"/>
                </a:lnTo>
                <a:cubicBezTo>
                  <a:pt x="5664591" y="577139"/>
                  <a:pt x="5661845" y="562267"/>
                  <a:pt x="5655213" y="549004"/>
                </a:cubicBezTo>
                <a:cubicBezTo>
                  <a:pt x="5645834" y="530247"/>
                  <a:pt x="5635338" y="512008"/>
                  <a:pt x="5627077" y="492733"/>
                </a:cubicBezTo>
                <a:cubicBezTo>
                  <a:pt x="5608821" y="450137"/>
                  <a:pt x="5595638" y="370281"/>
                  <a:pt x="5584874" y="337988"/>
                </a:cubicBezTo>
                <a:lnTo>
                  <a:pt x="5570806" y="295785"/>
                </a:lnTo>
                <a:cubicBezTo>
                  <a:pt x="5564533" y="258147"/>
                  <a:pt x="5552504" y="180373"/>
                  <a:pt x="5542671" y="141041"/>
                </a:cubicBezTo>
                <a:cubicBezTo>
                  <a:pt x="5539074" y="126655"/>
                  <a:pt x="5540670" y="107457"/>
                  <a:pt x="5528603" y="98838"/>
                </a:cubicBezTo>
                <a:cubicBezTo>
                  <a:pt x="5504470" y="81600"/>
                  <a:pt x="5472332" y="80080"/>
                  <a:pt x="5444197" y="70702"/>
                </a:cubicBezTo>
                <a:cubicBezTo>
                  <a:pt x="5410754" y="59554"/>
                  <a:pt x="5381043" y="48454"/>
                  <a:pt x="5345723" y="42567"/>
                </a:cubicBezTo>
                <a:cubicBezTo>
                  <a:pt x="5247358" y="26172"/>
                  <a:pt x="5324621" y="35533"/>
                  <a:pt x="5205046" y="28499"/>
                </a:cubicBezTo>
                <a:close/>
              </a:path>
            </a:pathLst>
          </a:custGeom>
          <a:noFill/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707341" y="1183341"/>
            <a:ext cx="6929189" cy="4607859"/>
          </a:xfrm>
          <a:custGeom>
            <a:avLst/>
            <a:gdLst>
              <a:gd name="connsiteX0" fmla="*/ 6902824 w 6929189"/>
              <a:gd name="connsiteY0" fmla="*/ 2832847 h 4607859"/>
              <a:gd name="connsiteX1" fmla="*/ 6902824 w 6929189"/>
              <a:gd name="connsiteY1" fmla="*/ 2277035 h 4607859"/>
              <a:gd name="connsiteX2" fmla="*/ 6884894 w 6929189"/>
              <a:gd name="connsiteY2" fmla="*/ 2223247 h 4607859"/>
              <a:gd name="connsiteX3" fmla="*/ 6849035 w 6929189"/>
              <a:gd name="connsiteY3" fmla="*/ 2097741 h 4607859"/>
              <a:gd name="connsiteX4" fmla="*/ 6813177 w 6929189"/>
              <a:gd name="connsiteY4" fmla="*/ 1757083 h 4607859"/>
              <a:gd name="connsiteX5" fmla="*/ 6795247 w 6929189"/>
              <a:gd name="connsiteY5" fmla="*/ 1703294 h 4607859"/>
              <a:gd name="connsiteX6" fmla="*/ 6777318 w 6929189"/>
              <a:gd name="connsiteY6" fmla="*/ 1541930 h 4607859"/>
              <a:gd name="connsiteX7" fmla="*/ 6759388 w 6929189"/>
              <a:gd name="connsiteY7" fmla="*/ 1470212 h 4607859"/>
              <a:gd name="connsiteX8" fmla="*/ 6723530 w 6929189"/>
              <a:gd name="connsiteY8" fmla="*/ 1290918 h 4607859"/>
              <a:gd name="connsiteX9" fmla="*/ 6687671 w 6929189"/>
              <a:gd name="connsiteY9" fmla="*/ 1075765 h 4607859"/>
              <a:gd name="connsiteX10" fmla="*/ 6651812 w 6929189"/>
              <a:gd name="connsiteY10" fmla="*/ 950259 h 4607859"/>
              <a:gd name="connsiteX11" fmla="*/ 6633883 w 6929189"/>
              <a:gd name="connsiteY11" fmla="*/ 860612 h 4607859"/>
              <a:gd name="connsiteX12" fmla="*/ 6598024 w 6929189"/>
              <a:gd name="connsiteY12" fmla="*/ 735106 h 4607859"/>
              <a:gd name="connsiteX13" fmla="*/ 6562165 w 6929189"/>
              <a:gd name="connsiteY13" fmla="*/ 573741 h 4607859"/>
              <a:gd name="connsiteX14" fmla="*/ 6526306 w 6929189"/>
              <a:gd name="connsiteY14" fmla="*/ 519953 h 4607859"/>
              <a:gd name="connsiteX15" fmla="*/ 6436659 w 6929189"/>
              <a:gd name="connsiteY15" fmla="*/ 376518 h 4607859"/>
              <a:gd name="connsiteX16" fmla="*/ 6364941 w 6929189"/>
              <a:gd name="connsiteY16" fmla="*/ 268941 h 4607859"/>
              <a:gd name="connsiteX17" fmla="*/ 6221506 w 6929189"/>
              <a:gd name="connsiteY17" fmla="*/ 179294 h 4607859"/>
              <a:gd name="connsiteX18" fmla="*/ 6113930 w 6929189"/>
              <a:gd name="connsiteY18" fmla="*/ 107577 h 4607859"/>
              <a:gd name="connsiteX19" fmla="*/ 5809130 w 6929189"/>
              <a:gd name="connsiteY19" fmla="*/ 89647 h 4607859"/>
              <a:gd name="connsiteX20" fmla="*/ 5719483 w 6929189"/>
              <a:gd name="connsiteY20" fmla="*/ 71718 h 4607859"/>
              <a:gd name="connsiteX21" fmla="*/ 5611906 w 6929189"/>
              <a:gd name="connsiteY21" fmla="*/ 17930 h 4607859"/>
              <a:gd name="connsiteX22" fmla="*/ 5181600 w 6929189"/>
              <a:gd name="connsiteY22" fmla="*/ 0 h 4607859"/>
              <a:gd name="connsiteX23" fmla="*/ 4607859 w 6929189"/>
              <a:gd name="connsiteY23" fmla="*/ 35859 h 4607859"/>
              <a:gd name="connsiteX24" fmla="*/ 4482353 w 6929189"/>
              <a:gd name="connsiteY24" fmla="*/ 71718 h 4607859"/>
              <a:gd name="connsiteX25" fmla="*/ 4410635 w 6929189"/>
              <a:gd name="connsiteY25" fmla="*/ 89647 h 4607859"/>
              <a:gd name="connsiteX26" fmla="*/ 4303059 w 6929189"/>
              <a:gd name="connsiteY26" fmla="*/ 107577 h 4607859"/>
              <a:gd name="connsiteX27" fmla="*/ 4249271 w 6929189"/>
              <a:gd name="connsiteY27" fmla="*/ 125506 h 4607859"/>
              <a:gd name="connsiteX28" fmla="*/ 4016188 w 6929189"/>
              <a:gd name="connsiteY28" fmla="*/ 179294 h 4607859"/>
              <a:gd name="connsiteX29" fmla="*/ 3854824 w 6929189"/>
              <a:gd name="connsiteY29" fmla="*/ 233083 h 4607859"/>
              <a:gd name="connsiteX30" fmla="*/ 3747247 w 6929189"/>
              <a:gd name="connsiteY30" fmla="*/ 286871 h 4607859"/>
              <a:gd name="connsiteX31" fmla="*/ 3603812 w 6929189"/>
              <a:gd name="connsiteY31" fmla="*/ 322730 h 4607859"/>
              <a:gd name="connsiteX32" fmla="*/ 3460377 w 6929189"/>
              <a:gd name="connsiteY32" fmla="*/ 394447 h 4607859"/>
              <a:gd name="connsiteX33" fmla="*/ 3281083 w 6929189"/>
              <a:gd name="connsiteY33" fmla="*/ 448235 h 4607859"/>
              <a:gd name="connsiteX34" fmla="*/ 3227294 w 6929189"/>
              <a:gd name="connsiteY34" fmla="*/ 484094 h 4607859"/>
              <a:gd name="connsiteX35" fmla="*/ 2976283 w 6929189"/>
              <a:gd name="connsiteY35" fmla="*/ 519953 h 4607859"/>
              <a:gd name="connsiteX36" fmla="*/ 2779059 w 6929189"/>
              <a:gd name="connsiteY36" fmla="*/ 555812 h 4607859"/>
              <a:gd name="connsiteX37" fmla="*/ 2671483 w 6929189"/>
              <a:gd name="connsiteY37" fmla="*/ 573741 h 4607859"/>
              <a:gd name="connsiteX38" fmla="*/ 2581835 w 6929189"/>
              <a:gd name="connsiteY38" fmla="*/ 591671 h 4607859"/>
              <a:gd name="connsiteX39" fmla="*/ 2384612 w 6929189"/>
              <a:gd name="connsiteY39" fmla="*/ 609600 h 4607859"/>
              <a:gd name="connsiteX40" fmla="*/ 2294965 w 6929189"/>
              <a:gd name="connsiteY40" fmla="*/ 627530 h 4607859"/>
              <a:gd name="connsiteX41" fmla="*/ 1828800 w 6929189"/>
              <a:gd name="connsiteY41" fmla="*/ 663388 h 4607859"/>
              <a:gd name="connsiteX42" fmla="*/ 1667435 w 6929189"/>
              <a:gd name="connsiteY42" fmla="*/ 681318 h 4607859"/>
              <a:gd name="connsiteX43" fmla="*/ 537883 w 6929189"/>
              <a:gd name="connsiteY43" fmla="*/ 699247 h 4607859"/>
              <a:gd name="connsiteX44" fmla="*/ 340659 w 6929189"/>
              <a:gd name="connsiteY44" fmla="*/ 753035 h 4607859"/>
              <a:gd name="connsiteX45" fmla="*/ 286871 w 6929189"/>
              <a:gd name="connsiteY45" fmla="*/ 770965 h 4607859"/>
              <a:gd name="connsiteX46" fmla="*/ 233083 w 6929189"/>
              <a:gd name="connsiteY46" fmla="*/ 806824 h 4607859"/>
              <a:gd name="connsiteX47" fmla="*/ 197224 w 6929189"/>
              <a:gd name="connsiteY47" fmla="*/ 860612 h 4607859"/>
              <a:gd name="connsiteX48" fmla="*/ 143435 w 6929189"/>
              <a:gd name="connsiteY48" fmla="*/ 914400 h 4607859"/>
              <a:gd name="connsiteX49" fmla="*/ 107577 w 6929189"/>
              <a:gd name="connsiteY49" fmla="*/ 1021977 h 4607859"/>
              <a:gd name="connsiteX50" fmla="*/ 35859 w 6929189"/>
              <a:gd name="connsiteY50" fmla="*/ 1183341 h 4607859"/>
              <a:gd name="connsiteX51" fmla="*/ 0 w 6929189"/>
              <a:gd name="connsiteY51" fmla="*/ 1326777 h 4607859"/>
              <a:gd name="connsiteX52" fmla="*/ 35859 w 6929189"/>
              <a:gd name="connsiteY52" fmla="*/ 1739153 h 4607859"/>
              <a:gd name="connsiteX53" fmla="*/ 71718 w 6929189"/>
              <a:gd name="connsiteY53" fmla="*/ 1810871 h 4607859"/>
              <a:gd name="connsiteX54" fmla="*/ 89647 w 6929189"/>
              <a:gd name="connsiteY54" fmla="*/ 1882588 h 4607859"/>
              <a:gd name="connsiteX55" fmla="*/ 125506 w 6929189"/>
              <a:gd name="connsiteY55" fmla="*/ 1990165 h 4607859"/>
              <a:gd name="connsiteX56" fmla="*/ 107577 w 6929189"/>
              <a:gd name="connsiteY56" fmla="*/ 2330824 h 4607859"/>
              <a:gd name="connsiteX57" fmla="*/ 89647 w 6929189"/>
              <a:gd name="connsiteY57" fmla="*/ 2402541 h 4607859"/>
              <a:gd name="connsiteX58" fmla="*/ 125506 w 6929189"/>
              <a:gd name="connsiteY58" fmla="*/ 2922494 h 4607859"/>
              <a:gd name="connsiteX59" fmla="*/ 161365 w 6929189"/>
              <a:gd name="connsiteY59" fmla="*/ 3065930 h 4607859"/>
              <a:gd name="connsiteX60" fmla="*/ 179294 w 6929189"/>
              <a:gd name="connsiteY60" fmla="*/ 3155577 h 4607859"/>
              <a:gd name="connsiteX61" fmla="*/ 215153 w 6929189"/>
              <a:gd name="connsiteY61" fmla="*/ 3263153 h 4607859"/>
              <a:gd name="connsiteX62" fmla="*/ 233083 w 6929189"/>
              <a:gd name="connsiteY62" fmla="*/ 3316941 h 4607859"/>
              <a:gd name="connsiteX63" fmla="*/ 215153 w 6929189"/>
              <a:gd name="connsiteY63" fmla="*/ 3514165 h 4607859"/>
              <a:gd name="connsiteX64" fmla="*/ 161365 w 6929189"/>
              <a:gd name="connsiteY64" fmla="*/ 3711388 h 4607859"/>
              <a:gd name="connsiteX65" fmla="*/ 233083 w 6929189"/>
              <a:gd name="connsiteY65" fmla="*/ 3818965 h 4607859"/>
              <a:gd name="connsiteX66" fmla="*/ 268941 w 6929189"/>
              <a:gd name="connsiteY66" fmla="*/ 3926541 h 4607859"/>
              <a:gd name="connsiteX67" fmla="*/ 304800 w 6929189"/>
              <a:gd name="connsiteY67" fmla="*/ 3998259 h 4607859"/>
              <a:gd name="connsiteX68" fmla="*/ 340659 w 6929189"/>
              <a:gd name="connsiteY68" fmla="*/ 4105835 h 4607859"/>
              <a:gd name="connsiteX69" fmla="*/ 376518 w 6929189"/>
              <a:gd name="connsiteY69" fmla="*/ 4159624 h 4607859"/>
              <a:gd name="connsiteX70" fmla="*/ 466165 w 6929189"/>
              <a:gd name="connsiteY70" fmla="*/ 4338918 h 4607859"/>
              <a:gd name="connsiteX71" fmla="*/ 555812 w 6929189"/>
              <a:gd name="connsiteY71" fmla="*/ 4446494 h 4607859"/>
              <a:gd name="connsiteX72" fmla="*/ 609600 w 6929189"/>
              <a:gd name="connsiteY72" fmla="*/ 4464424 h 4607859"/>
              <a:gd name="connsiteX73" fmla="*/ 735106 w 6929189"/>
              <a:gd name="connsiteY73" fmla="*/ 4500283 h 4607859"/>
              <a:gd name="connsiteX74" fmla="*/ 806824 w 6929189"/>
              <a:gd name="connsiteY74" fmla="*/ 4536141 h 4607859"/>
              <a:gd name="connsiteX75" fmla="*/ 914400 w 6929189"/>
              <a:gd name="connsiteY75" fmla="*/ 4572000 h 4607859"/>
              <a:gd name="connsiteX76" fmla="*/ 968188 w 6929189"/>
              <a:gd name="connsiteY76" fmla="*/ 4589930 h 4607859"/>
              <a:gd name="connsiteX77" fmla="*/ 1021977 w 6929189"/>
              <a:gd name="connsiteY77" fmla="*/ 4607859 h 4607859"/>
              <a:gd name="connsiteX78" fmla="*/ 986118 w 6929189"/>
              <a:gd name="connsiteY78" fmla="*/ 4536141 h 4607859"/>
              <a:gd name="connsiteX79" fmla="*/ 968188 w 6929189"/>
              <a:gd name="connsiteY79" fmla="*/ 4482353 h 4607859"/>
              <a:gd name="connsiteX80" fmla="*/ 914400 w 6929189"/>
              <a:gd name="connsiteY80" fmla="*/ 4356847 h 4607859"/>
              <a:gd name="connsiteX81" fmla="*/ 932330 w 6929189"/>
              <a:gd name="connsiteY81" fmla="*/ 4177553 h 4607859"/>
              <a:gd name="connsiteX82" fmla="*/ 968188 w 6929189"/>
              <a:gd name="connsiteY82" fmla="*/ 4105835 h 4607859"/>
              <a:gd name="connsiteX83" fmla="*/ 986118 w 6929189"/>
              <a:gd name="connsiteY83" fmla="*/ 4052047 h 4607859"/>
              <a:gd name="connsiteX84" fmla="*/ 1021977 w 6929189"/>
              <a:gd name="connsiteY84" fmla="*/ 3980330 h 4607859"/>
              <a:gd name="connsiteX85" fmla="*/ 1075765 w 6929189"/>
              <a:gd name="connsiteY85" fmla="*/ 3836894 h 4607859"/>
              <a:gd name="connsiteX86" fmla="*/ 1039906 w 6929189"/>
              <a:gd name="connsiteY86" fmla="*/ 3783106 h 4607859"/>
              <a:gd name="connsiteX87" fmla="*/ 1039906 w 6929189"/>
              <a:gd name="connsiteY87" fmla="*/ 3585883 h 4607859"/>
              <a:gd name="connsiteX88" fmla="*/ 1021977 w 6929189"/>
              <a:gd name="connsiteY88" fmla="*/ 2886635 h 4607859"/>
              <a:gd name="connsiteX89" fmla="*/ 986118 w 6929189"/>
              <a:gd name="connsiteY89" fmla="*/ 2689412 h 4607859"/>
              <a:gd name="connsiteX90" fmla="*/ 968188 w 6929189"/>
              <a:gd name="connsiteY90" fmla="*/ 2115671 h 4607859"/>
              <a:gd name="connsiteX91" fmla="*/ 932330 w 6929189"/>
              <a:gd name="connsiteY91" fmla="*/ 1972235 h 4607859"/>
              <a:gd name="connsiteX92" fmla="*/ 914400 w 6929189"/>
              <a:gd name="connsiteY92" fmla="*/ 1900518 h 4607859"/>
              <a:gd name="connsiteX93" fmla="*/ 878541 w 6929189"/>
              <a:gd name="connsiteY93" fmla="*/ 1792941 h 4607859"/>
              <a:gd name="connsiteX94" fmla="*/ 842683 w 6929189"/>
              <a:gd name="connsiteY94" fmla="*/ 1416424 h 4607859"/>
              <a:gd name="connsiteX95" fmla="*/ 860612 w 6929189"/>
              <a:gd name="connsiteY95" fmla="*/ 1237130 h 4607859"/>
              <a:gd name="connsiteX96" fmla="*/ 932330 w 6929189"/>
              <a:gd name="connsiteY96" fmla="*/ 1183341 h 4607859"/>
              <a:gd name="connsiteX97" fmla="*/ 1111624 w 6929189"/>
              <a:gd name="connsiteY97" fmla="*/ 1111624 h 4607859"/>
              <a:gd name="connsiteX98" fmla="*/ 1183341 w 6929189"/>
              <a:gd name="connsiteY98" fmla="*/ 1075765 h 4607859"/>
              <a:gd name="connsiteX99" fmla="*/ 1308847 w 6929189"/>
              <a:gd name="connsiteY99" fmla="*/ 1039906 h 4607859"/>
              <a:gd name="connsiteX100" fmla="*/ 1380565 w 6929189"/>
              <a:gd name="connsiteY100" fmla="*/ 1004047 h 4607859"/>
              <a:gd name="connsiteX101" fmla="*/ 1667435 w 6929189"/>
              <a:gd name="connsiteY101" fmla="*/ 950259 h 4607859"/>
              <a:gd name="connsiteX102" fmla="*/ 1739153 w 6929189"/>
              <a:gd name="connsiteY102" fmla="*/ 932330 h 4607859"/>
              <a:gd name="connsiteX103" fmla="*/ 1864659 w 6929189"/>
              <a:gd name="connsiteY103" fmla="*/ 914400 h 4607859"/>
              <a:gd name="connsiteX104" fmla="*/ 2223247 w 6929189"/>
              <a:gd name="connsiteY104" fmla="*/ 878541 h 4607859"/>
              <a:gd name="connsiteX105" fmla="*/ 2294965 w 6929189"/>
              <a:gd name="connsiteY105" fmla="*/ 860612 h 4607859"/>
              <a:gd name="connsiteX106" fmla="*/ 3442447 w 6929189"/>
              <a:gd name="connsiteY106" fmla="*/ 824753 h 4607859"/>
              <a:gd name="connsiteX107" fmla="*/ 3567953 w 6929189"/>
              <a:gd name="connsiteY107" fmla="*/ 788894 h 4607859"/>
              <a:gd name="connsiteX108" fmla="*/ 3621741 w 6929189"/>
              <a:gd name="connsiteY108" fmla="*/ 770965 h 4607859"/>
              <a:gd name="connsiteX109" fmla="*/ 3765177 w 6929189"/>
              <a:gd name="connsiteY109" fmla="*/ 753035 h 4607859"/>
              <a:gd name="connsiteX110" fmla="*/ 3908612 w 6929189"/>
              <a:gd name="connsiteY110" fmla="*/ 717177 h 4607859"/>
              <a:gd name="connsiteX111" fmla="*/ 3980330 w 6929189"/>
              <a:gd name="connsiteY111" fmla="*/ 681318 h 4607859"/>
              <a:gd name="connsiteX112" fmla="*/ 4034118 w 6929189"/>
              <a:gd name="connsiteY112" fmla="*/ 663388 h 4607859"/>
              <a:gd name="connsiteX113" fmla="*/ 4105835 w 6929189"/>
              <a:gd name="connsiteY113" fmla="*/ 609600 h 4607859"/>
              <a:gd name="connsiteX114" fmla="*/ 4213412 w 6929189"/>
              <a:gd name="connsiteY114" fmla="*/ 573741 h 4607859"/>
              <a:gd name="connsiteX115" fmla="*/ 4303059 w 6929189"/>
              <a:gd name="connsiteY115" fmla="*/ 537883 h 4607859"/>
              <a:gd name="connsiteX116" fmla="*/ 4356847 w 6929189"/>
              <a:gd name="connsiteY116" fmla="*/ 502024 h 4607859"/>
              <a:gd name="connsiteX117" fmla="*/ 4428565 w 6929189"/>
              <a:gd name="connsiteY117" fmla="*/ 484094 h 4607859"/>
              <a:gd name="connsiteX118" fmla="*/ 4554071 w 6929189"/>
              <a:gd name="connsiteY118" fmla="*/ 448235 h 4607859"/>
              <a:gd name="connsiteX119" fmla="*/ 4661647 w 6929189"/>
              <a:gd name="connsiteY119" fmla="*/ 412377 h 4607859"/>
              <a:gd name="connsiteX120" fmla="*/ 4769224 w 6929189"/>
              <a:gd name="connsiteY120" fmla="*/ 376518 h 4607859"/>
              <a:gd name="connsiteX121" fmla="*/ 4894730 w 6929189"/>
              <a:gd name="connsiteY121" fmla="*/ 340659 h 4607859"/>
              <a:gd name="connsiteX122" fmla="*/ 5737412 w 6929189"/>
              <a:gd name="connsiteY122" fmla="*/ 322730 h 4607859"/>
              <a:gd name="connsiteX123" fmla="*/ 5988424 w 6929189"/>
              <a:gd name="connsiteY123" fmla="*/ 340659 h 4607859"/>
              <a:gd name="connsiteX124" fmla="*/ 6078071 w 6929189"/>
              <a:gd name="connsiteY124" fmla="*/ 358588 h 4607859"/>
              <a:gd name="connsiteX125" fmla="*/ 6293224 w 6929189"/>
              <a:gd name="connsiteY125" fmla="*/ 376518 h 4607859"/>
              <a:gd name="connsiteX126" fmla="*/ 6311153 w 6929189"/>
              <a:gd name="connsiteY126" fmla="*/ 286871 h 460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6929189" h="4607859">
                <a:moveTo>
                  <a:pt x="6902824" y="2832847"/>
                </a:moveTo>
                <a:cubicBezTo>
                  <a:pt x="6942744" y="2593325"/>
                  <a:pt x="6932867" y="2697630"/>
                  <a:pt x="6902824" y="2277035"/>
                </a:cubicBezTo>
                <a:cubicBezTo>
                  <a:pt x="6901477" y="2258184"/>
                  <a:pt x="6890086" y="2241419"/>
                  <a:pt x="6884894" y="2223247"/>
                </a:cubicBezTo>
                <a:cubicBezTo>
                  <a:pt x="6839865" y="2065646"/>
                  <a:pt x="6892027" y="2226715"/>
                  <a:pt x="6849035" y="2097741"/>
                </a:cubicBezTo>
                <a:cubicBezTo>
                  <a:pt x="6837082" y="1984188"/>
                  <a:pt x="6828604" y="1870216"/>
                  <a:pt x="6813177" y="1757083"/>
                </a:cubicBezTo>
                <a:cubicBezTo>
                  <a:pt x="6810623" y="1738357"/>
                  <a:pt x="6798354" y="1721936"/>
                  <a:pt x="6795247" y="1703294"/>
                </a:cubicBezTo>
                <a:cubicBezTo>
                  <a:pt x="6786350" y="1649911"/>
                  <a:pt x="6785547" y="1595420"/>
                  <a:pt x="6777318" y="1541930"/>
                </a:cubicBezTo>
                <a:cubicBezTo>
                  <a:pt x="6773571" y="1517575"/>
                  <a:pt x="6764551" y="1494307"/>
                  <a:pt x="6759388" y="1470212"/>
                </a:cubicBezTo>
                <a:cubicBezTo>
                  <a:pt x="6746618" y="1410617"/>
                  <a:pt x="6732150" y="1351254"/>
                  <a:pt x="6723530" y="1290918"/>
                </a:cubicBezTo>
                <a:cubicBezTo>
                  <a:pt x="6708564" y="1186158"/>
                  <a:pt x="6708643" y="1170137"/>
                  <a:pt x="6687671" y="1075765"/>
                </a:cubicBezTo>
                <a:cubicBezTo>
                  <a:pt x="6620591" y="773906"/>
                  <a:pt x="6711713" y="1189870"/>
                  <a:pt x="6651812" y="950259"/>
                </a:cubicBezTo>
                <a:cubicBezTo>
                  <a:pt x="6644421" y="920695"/>
                  <a:pt x="6641274" y="890176"/>
                  <a:pt x="6633883" y="860612"/>
                </a:cubicBezTo>
                <a:cubicBezTo>
                  <a:pt x="6623330" y="818402"/>
                  <a:pt x="6608577" y="777316"/>
                  <a:pt x="6598024" y="735106"/>
                </a:cubicBezTo>
                <a:cubicBezTo>
                  <a:pt x="6592920" y="714692"/>
                  <a:pt x="6573205" y="599502"/>
                  <a:pt x="6562165" y="573741"/>
                </a:cubicBezTo>
                <a:cubicBezTo>
                  <a:pt x="6553677" y="553935"/>
                  <a:pt x="6538259" y="537882"/>
                  <a:pt x="6526306" y="519953"/>
                </a:cubicBezTo>
                <a:cubicBezTo>
                  <a:pt x="6483633" y="391934"/>
                  <a:pt x="6521897" y="433344"/>
                  <a:pt x="6436659" y="376518"/>
                </a:cubicBezTo>
                <a:cubicBezTo>
                  <a:pt x="6412753" y="340659"/>
                  <a:pt x="6401897" y="291114"/>
                  <a:pt x="6364941" y="268941"/>
                </a:cubicBezTo>
                <a:cubicBezTo>
                  <a:pt x="6352440" y="261441"/>
                  <a:pt x="6245161" y="199006"/>
                  <a:pt x="6221506" y="179294"/>
                </a:cubicBezTo>
                <a:cubicBezTo>
                  <a:pt x="6172322" y="138307"/>
                  <a:pt x="6178381" y="114022"/>
                  <a:pt x="6113930" y="107577"/>
                </a:cubicBezTo>
                <a:cubicBezTo>
                  <a:pt x="6012659" y="97450"/>
                  <a:pt x="5910730" y="95624"/>
                  <a:pt x="5809130" y="89647"/>
                </a:cubicBezTo>
                <a:cubicBezTo>
                  <a:pt x="5779248" y="83671"/>
                  <a:pt x="5748017" y="82418"/>
                  <a:pt x="5719483" y="71718"/>
                </a:cubicBezTo>
                <a:cubicBezTo>
                  <a:pt x="5655511" y="47729"/>
                  <a:pt x="5681276" y="23069"/>
                  <a:pt x="5611906" y="17930"/>
                </a:cubicBezTo>
                <a:cubicBezTo>
                  <a:pt x="5468738" y="7325"/>
                  <a:pt x="5325035" y="5977"/>
                  <a:pt x="5181600" y="0"/>
                </a:cubicBezTo>
                <a:cubicBezTo>
                  <a:pt x="5079814" y="5357"/>
                  <a:pt x="4737295" y="20632"/>
                  <a:pt x="4607859" y="35859"/>
                </a:cubicBezTo>
                <a:cubicBezTo>
                  <a:pt x="4560206" y="41465"/>
                  <a:pt x="4526999" y="58962"/>
                  <a:pt x="4482353" y="71718"/>
                </a:cubicBezTo>
                <a:cubicBezTo>
                  <a:pt x="4458659" y="78488"/>
                  <a:pt x="4434798" y="84814"/>
                  <a:pt x="4410635" y="89647"/>
                </a:cubicBezTo>
                <a:cubicBezTo>
                  <a:pt x="4374988" y="96777"/>
                  <a:pt x="4338547" y="99691"/>
                  <a:pt x="4303059" y="107577"/>
                </a:cubicBezTo>
                <a:cubicBezTo>
                  <a:pt x="4284610" y="111677"/>
                  <a:pt x="4267504" y="120533"/>
                  <a:pt x="4249271" y="125506"/>
                </a:cubicBezTo>
                <a:cubicBezTo>
                  <a:pt x="4130327" y="157945"/>
                  <a:pt x="4120736" y="158385"/>
                  <a:pt x="4016188" y="179294"/>
                </a:cubicBezTo>
                <a:cubicBezTo>
                  <a:pt x="3774979" y="299900"/>
                  <a:pt x="4132854" y="128823"/>
                  <a:pt x="3854824" y="233083"/>
                </a:cubicBezTo>
                <a:cubicBezTo>
                  <a:pt x="3637229" y="314680"/>
                  <a:pt x="3951352" y="231205"/>
                  <a:pt x="3747247" y="286871"/>
                </a:cubicBezTo>
                <a:cubicBezTo>
                  <a:pt x="3699700" y="299838"/>
                  <a:pt x="3647892" y="300690"/>
                  <a:pt x="3603812" y="322730"/>
                </a:cubicBezTo>
                <a:cubicBezTo>
                  <a:pt x="3556000" y="346636"/>
                  <a:pt x="3511089" y="377543"/>
                  <a:pt x="3460377" y="394447"/>
                </a:cubicBezTo>
                <a:cubicBezTo>
                  <a:pt x="3329423" y="438098"/>
                  <a:pt x="3389470" y="421139"/>
                  <a:pt x="3281083" y="448235"/>
                </a:cubicBezTo>
                <a:cubicBezTo>
                  <a:pt x="3263153" y="460188"/>
                  <a:pt x="3247471" y="476528"/>
                  <a:pt x="3227294" y="484094"/>
                </a:cubicBezTo>
                <a:cubicBezTo>
                  <a:pt x="3178480" y="502399"/>
                  <a:pt x="3001176" y="516841"/>
                  <a:pt x="2976283" y="519953"/>
                </a:cubicBezTo>
                <a:cubicBezTo>
                  <a:pt x="2733210" y="550337"/>
                  <a:pt x="2946104" y="522404"/>
                  <a:pt x="2779059" y="555812"/>
                </a:cubicBezTo>
                <a:cubicBezTo>
                  <a:pt x="2743412" y="562941"/>
                  <a:pt x="2707250" y="567238"/>
                  <a:pt x="2671483" y="573741"/>
                </a:cubicBezTo>
                <a:cubicBezTo>
                  <a:pt x="2641500" y="579192"/>
                  <a:pt x="2612074" y="587891"/>
                  <a:pt x="2581835" y="591671"/>
                </a:cubicBezTo>
                <a:cubicBezTo>
                  <a:pt x="2516333" y="599859"/>
                  <a:pt x="2450353" y="603624"/>
                  <a:pt x="2384612" y="609600"/>
                </a:cubicBezTo>
                <a:cubicBezTo>
                  <a:pt x="2354730" y="615577"/>
                  <a:pt x="2325230" y="623969"/>
                  <a:pt x="2294965" y="627530"/>
                </a:cubicBezTo>
                <a:cubicBezTo>
                  <a:pt x="2190122" y="639864"/>
                  <a:pt x="1925580" y="654972"/>
                  <a:pt x="1828800" y="663388"/>
                </a:cubicBezTo>
                <a:cubicBezTo>
                  <a:pt x="1774884" y="668076"/>
                  <a:pt x="1721533" y="679815"/>
                  <a:pt x="1667435" y="681318"/>
                </a:cubicBezTo>
                <a:cubicBezTo>
                  <a:pt x="1291015" y="691774"/>
                  <a:pt x="914400" y="693271"/>
                  <a:pt x="537883" y="699247"/>
                </a:cubicBezTo>
                <a:cubicBezTo>
                  <a:pt x="411176" y="724589"/>
                  <a:pt x="477139" y="707542"/>
                  <a:pt x="340659" y="753035"/>
                </a:cubicBezTo>
                <a:cubicBezTo>
                  <a:pt x="322730" y="759011"/>
                  <a:pt x="302596" y="760482"/>
                  <a:pt x="286871" y="770965"/>
                </a:cubicBezTo>
                <a:lnTo>
                  <a:pt x="233083" y="806824"/>
                </a:lnTo>
                <a:cubicBezTo>
                  <a:pt x="221130" y="824753"/>
                  <a:pt x="211019" y="844058"/>
                  <a:pt x="197224" y="860612"/>
                </a:cubicBezTo>
                <a:cubicBezTo>
                  <a:pt x="180991" y="880091"/>
                  <a:pt x="155749" y="892235"/>
                  <a:pt x="143435" y="914400"/>
                </a:cubicBezTo>
                <a:cubicBezTo>
                  <a:pt x="125078" y="947442"/>
                  <a:pt x="128544" y="990527"/>
                  <a:pt x="107577" y="1021977"/>
                </a:cubicBezTo>
                <a:cubicBezTo>
                  <a:pt x="60482" y="1092618"/>
                  <a:pt x="61463" y="1080927"/>
                  <a:pt x="35859" y="1183341"/>
                </a:cubicBezTo>
                <a:lnTo>
                  <a:pt x="0" y="1326777"/>
                </a:lnTo>
                <a:cubicBezTo>
                  <a:pt x="1276" y="1347198"/>
                  <a:pt x="12889" y="1654930"/>
                  <a:pt x="35859" y="1739153"/>
                </a:cubicBezTo>
                <a:cubicBezTo>
                  <a:pt x="42891" y="1764939"/>
                  <a:pt x="59765" y="1786965"/>
                  <a:pt x="71718" y="1810871"/>
                </a:cubicBezTo>
                <a:cubicBezTo>
                  <a:pt x="77694" y="1834777"/>
                  <a:pt x="82566" y="1858986"/>
                  <a:pt x="89647" y="1882588"/>
                </a:cubicBezTo>
                <a:cubicBezTo>
                  <a:pt x="100508" y="1918793"/>
                  <a:pt x="125506" y="1990165"/>
                  <a:pt x="125506" y="1990165"/>
                </a:cubicBezTo>
                <a:cubicBezTo>
                  <a:pt x="119530" y="2103718"/>
                  <a:pt x="117428" y="2217541"/>
                  <a:pt x="107577" y="2330824"/>
                </a:cubicBezTo>
                <a:cubicBezTo>
                  <a:pt x="105442" y="2355373"/>
                  <a:pt x="89647" y="2377900"/>
                  <a:pt x="89647" y="2402541"/>
                </a:cubicBezTo>
                <a:cubicBezTo>
                  <a:pt x="89647" y="2486278"/>
                  <a:pt x="99747" y="2785114"/>
                  <a:pt x="125506" y="2922494"/>
                </a:cubicBezTo>
                <a:cubicBezTo>
                  <a:pt x="134588" y="2970933"/>
                  <a:pt x="150283" y="3017909"/>
                  <a:pt x="161365" y="3065930"/>
                </a:cubicBezTo>
                <a:cubicBezTo>
                  <a:pt x="168217" y="3095624"/>
                  <a:pt x="171276" y="3126177"/>
                  <a:pt x="179294" y="3155577"/>
                </a:cubicBezTo>
                <a:cubicBezTo>
                  <a:pt x="189239" y="3192044"/>
                  <a:pt x="203200" y="3227294"/>
                  <a:pt x="215153" y="3263153"/>
                </a:cubicBezTo>
                <a:lnTo>
                  <a:pt x="233083" y="3316941"/>
                </a:lnTo>
                <a:cubicBezTo>
                  <a:pt x="227106" y="3382682"/>
                  <a:pt x="225449" y="3448960"/>
                  <a:pt x="215153" y="3514165"/>
                </a:cubicBezTo>
                <a:cubicBezTo>
                  <a:pt x="203021" y="3591002"/>
                  <a:pt x="184022" y="3643416"/>
                  <a:pt x="161365" y="3711388"/>
                </a:cubicBezTo>
                <a:cubicBezTo>
                  <a:pt x="220678" y="3889334"/>
                  <a:pt x="121165" y="3617513"/>
                  <a:pt x="233083" y="3818965"/>
                </a:cubicBezTo>
                <a:cubicBezTo>
                  <a:pt x="251440" y="3852007"/>
                  <a:pt x="252037" y="3892733"/>
                  <a:pt x="268941" y="3926541"/>
                </a:cubicBezTo>
                <a:cubicBezTo>
                  <a:pt x="280894" y="3950447"/>
                  <a:pt x="294874" y="3973443"/>
                  <a:pt x="304800" y="3998259"/>
                </a:cubicBezTo>
                <a:cubicBezTo>
                  <a:pt x="318838" y="4033354"/>
                  <a:pt x="319692" y="4074385"/>
                  <a:pt x="340659" y="4105835"/>
                </a:cubicBezTo>
                <a:lnTo>
                  <a:pt x="376518" y="4159624"/>
                </a:lnTo>
                <a:cubicBezTo>
                  <a:pt x="404899" y="4273151"/>
                  <a:pt x="380779" y="4210839"/>
                  <a:pt x="466165" y="4338918"/>
                </a:cubicBezTo>
                <a:cubicBezTo>
                  <a:pt x="492625" y="4378607"/>
                  <a:pt x="514397" y="4418884"/>
                  <a:pt x="555812" y="4446494"/>
                </a:cubicBezTo>
                <a:cubicBezTo>
                  <a:pt x="571537" y="4456977"/>
                  <a:pt x="591498" y="4458993"/>
                  <a:pt x="609600" y="4464424"/>
                </a:cubicBezTo>
                <a:cubicBezTo>
                  <a:pt x="651274" y="4476927"/>
                  <a:pt x="694216" y="4485414"/>
                  <a:pt x="735106" y="4500283"/>
                </a:cubicBezTo>
                <a:cubicBezTo>
                  <a:pt x="760224" y="4509417"/>
                  <a:pt x="782008" y="4526215"/>
                  <a:pt x="806824" y="4536141"/>
                </a:cubicBezTo>
                <a:cubicBezTo>
                  <a:pt x="841919" y="4550179"/>
                  <a:pt x="878541" y="4560047"/>
                  <a:pt x="914400" y="4572000"/>
                </a:cubicBezTo>
                <a:lnTo>
                  <a:pt x="968188" y="4589930"/>
                </a:lnTo>
                <a:lnTo>
                  <a:pt x="1021977" y="4607859"/>
                </a:lnTo>
                <a:cubicBezTo>
                  <a:pt x="1010024" y="4583953"/>
                  <a:pt x="996647" y="4560708"/>
                  <a:pt x="986118" y="4536141"/>
                </a:cubicBezTo>
                <a:cubicBezTo>
                  <a:pt x="978673" y="4518770"/>
                  <a:pt x="975633" y="4499724"/>
                  <a:pt x="968188" y="4482353"/>
                </a:cubicBezTo>
                <a:cubicBezTo>
                  <a:pt x="901722" y="4327265"/>
                  <a:pt x="956449" y="4482989"/>
                  <a:pt x="914400" y="4356847"/>
                </a:cubicBezTo>
                <a:cubicBezTo>
                  <a:pt x="920377" y="4297082"/>
                  <a:pt x="919745" y="4236283"/>
                  <a:pt x="932330" y="4177553"/>
                </a:cubicBezTo>
                <a:cubicBezTo>
                  <a:pt x="937930" y="4151419"/>
                  <a:pt x="957660" y="4130402"/>
                  <a:pt x="968188" y="4105835"/>
                </a:cubicBezTo>
                <a:cubicBezTo>
                  <a:pt x="975633" y="4088464"/>
                  <a:pt x="978673" y="4069418"/>
                  <a:pt x="986118" y="4052047"/>
                </a:cubicBezTo>
                <a:cubicBezTo>
                  <a:pt x="996647" y="4027481"/>
                  <a:pt x="1011122" y="4004754"/>
                  <a:pt x="1021977" y="3980330"/>
                </a:cubicBezTo>
                <a:cubicBezTo>
                  <a:pt x="1050558" y="3916023"/>
                  <a:pt x="1056052" y="3896030"/>
                  <a:pt x="1075765" y="3836894"/>
                </a:cubicBezTo>
                <a:cubicBezTo>
                  <a:pt x="1063812" y="3818965"/>
                  <a:pt x="1049543" y="3802380"/>
                  <a:pt x="1039906" y="3783106"/>
                </a:cubicBezTo>
                <a:cubicBezTo>
                  <a:pt x="1003424" y="3710141"/>
                  <a:pt x="1028089" y="3680422"/>
                  <a:pt x="1039906" y="3585883"/>
                </a:cubicBezTo>
                <a:cubicBezTo>
                  <a:pt x="1033930" y="3352800"/>
                  <a:pt x="1031890" y="3119583"/>
                  <a:pt x="1021977" y="2886635"/>
                </a:cubicBezTo>
                <a:cubicBezTo>
                  <a:pt x="1017032" y="2770436"/>
                  <a:pt x="1013271" y="2770873"/>
                  <a:pt x="986118" y="2689412"/>
                </a:cubicBezTo>
                <a:cubicBezTo>
                  <a:pt x="980141" y="2498165"/>
                  <a:pt x="978516" y="2306732"/>
                  <a:pt x="968188" y="2115671"/>
                </a:cubicBezTo>
                <a:cubicBezTo>
                  <a:pt x="964543" y="2048240"/>
                  <a:pt x="948738" y="2029663"/>
                  <a:pt x="932330" y="1972235"/>
                </a:cubicBezTo>
                <a:cubicBezTo>
                  <a:pt x="925560" y="1948542"/>
                  <a:pt x="921481" y="1924120"/>
                  <a:pt x="914400" y="1900518"/>
                </a:cubicBezTo>
                <a:cubicBezTo>
                  <a:pt x="903538" y="1864313"/>
                  <a:pt x="878541" y="1792941"/>
                  <a:pt x="878541" y="1792941"/>
                </a:cubicBezTo>
                <a:cubicBezTo>
                  <a:pt x="854074" y="1646139"/>
                  <a:pt x="842683" y="1599553"/>
                  <a:pt x="842683" y="1416424"/>
                </a:cubicBezTo>
                <a:cubicBezTo>
                  <a:pt x="842683" y="1356361"/>
                  <a:pt x="839051" y="1293189"/>
                  <a:pt x="860612" y="1237130"/>
                </a:cubicBezTo>
                <a:cubicBezTo>
                  <a:pt x="871339" y="1209239"/>
                  <a:pt x="906990" y="1199179"/>
                  <a:pt x="932330" y="1183341"/>
                </a:cubicBezTo>
                <a:cubicBezTo>
                  <a:pt x="1057658" y="1105011"/>
                  <a:pt x="950686" y="1192094"/>
                  <a:pt x="1111624" y="1111624"/>
                </a:cubicBezTo>
                <a:cubicBezTo>
                  <a:pt x="1135530" y="1099671"/>
                  <a:pt x="1158775" y="1086294"/>
                  <a:pt x="1183341" y="1075765"/>
                </a:cubicBezTo>
                <a:cubicBezTo>
                  <a:pt x="1219354" y="1060331"/>
                  <a:pt x="1272450" y="1049005"/>
                  <a:pt x="1308847" y="1039906"/>
                </a:cubicBezTo>
                <a:cubicBezTo>
                  <a:pt x="1332753" y="1027953"/>
                  <a:pt x="1354866" y="1011390"/>
                  <a:pt x="1380565" y="1004047"/>
                </a:cubicBezTo>
                <a:cubicBezTo>
                  <a:pt x="1489903" y="972807"/>
                  <a:pt x="1562728" y="971200"/>
                  <a:pt x="1667435" y="950259"/>
                </a:cubicBezTo>
                <a:cubicBezTo>
                  <a:pt x="1691598" y="945426"/>
                  <a:pt x="1714909" y="936738"/>
                  <a:pt x="1739153" y="932330"/>
                </a:cubicBezTo>
                <a:cubicBezTo>
                  <a:pt x="1780731" y="924770"/>
                  <a:pt x="1822770" y="919985"/>
                  <a:pt x="1864659" y="914400"/>
                </a:cubicBezTo>
                <a:cubicBezTo>
                  <a:pt x="2043681" y="890530"/>
                  <a:pt x="2013582" y="896014"/>
                  <a:pt x="2223247" y="878541"/>
                </a:cubicBezTo>
                <a:cubicBezTo>
                  <a:pt x="2247153" y="872565"/>
                  <a:pt x="2270802" y="865445"/>
                  <a:pt x="2294965" y="860612"/>
                </a:cubicBezTo>
                <a:cubicBezTo>
                  <a:pt x="2662519" y="787103"/>
                  <a:pt x="3148114" y="829828"/>
                  <a:pt x="3442447" y="824753"/>
                </a:cubicBezTo>
                <a:cubicBezTo>
                  <a:pt x="3571412" y="781766"/>
                  <a:pt x="3410361" y="833920"/>
                  <a:pt x="3567953" y="788894"/>
                </a:cubicBezTo>
                <a:cubicBezTo>
                  <a:pt x="3586125" y="783702"/>
                  <a:pt x="3603147" y="774346"/>
                  <a:pt x="3621741" y="770965"/>
                </a:cubicBezTo>
                <a:cubicBezTo>
                  <a:pt x="3669148" y="762346"/>
                  <a:pt x="3717818" y="761915"/>
                  <a:pt x="3765177" y="753035"/>
                </a:cubicBezTo>
                <a:cubicBezTo>
                  <a:pt x="3813616" y="743953"/>
                  <a:pt x="3908612" y="717177"/>
                  <a:pt x="3908612" y="717177"/>
                </a:cubicBezTo>
                <a:cubicBezTo>
                  <a:pt x="3932518" y="705224"/>
                  <a:pt x="3955763" y="691847"/>
                  <a:pt x="3980330" y="681318"/>
                </a:cubicBezTo>
                <a:cubicBezTo>
                  <a:pt x="3997701" y="673873"/>
                  <a:pt x="4017709" y="672765"/>
                  <a:pt x="4034118" y="663388"/>
                </a:cubicBezTo>
                <a:cubicBezTo>
                  <a:pt x="4060063" y="648562"/>
                  <a:pt x="4079108" y="622964"/>
                  <a:pt x="4105835" y="609600"/>
                </a:cubicBezTo>
                <a:cubicBezTo>
                  <a:pt x="4139643" y="592696"/>
                  <a:pt x="4177889" y="586658"/>
                  <a:pt x="4213412" y="573741"/>
                </a:cubicBezTo>
                <a:cubicBezTo>
                  <a:pt x="4243659" y="562742"/>
                  <a:pt x="4274273" y="552276"/>
                  <a:pt x="4303059" y="537883"/>
                </a:cubicBezTo>
                <a:cubicBezTo>
                  <a:pt x="4322333" y="528246"/>
                  <a:pt x="4337041" y="510512"/>
                  <a:pt x="4356847" y="502024"/>
                </a:cubicBezTo>
                <a:cubicBezTo>
                  <a:pt x="4379496" y="492317"/>
                  <a:pt x="4404792" y="490578"/>
                  <a:pt x="4428565" y="484094"/>
                </a:cubicBezTo>
                <a:cubicBezTo>
                  <a:pt x="4470541" y="472646"/>
                  <a:pt x="4512486" y="461030"/>
                  <a:pt x="4554071" y="448235"/>
                </a:cubicBezTo>
                <a:cubicBezTo>
                  <a:pt x="4590198" y="437119"/>
                  <a:pt x="4625788" y="424330"/>
                  <a:pt x="4661647" y="412377"/>
                </a:cubicBezTo>
                <a:lnTo>
                  <a:pt x="4769224" y="376518"/>
                </a:lnTo>
                <a:cubicBezTo>
                  <a:pt x="4796896" y="367294"/>
                  <a:pt x="4869209" y="341660"/>
                  <a:pt x="4894730" y="340659"/>
                </a:cubicBezTo>
                <a:cubicBezTo>
                  <a:pt x="5175472" y="329650"/>
                  <a:pt x="5456518" y="328706"/>
                  <a:pt x="5737412" y="322730"/>
                </a:cubicBezTo>
                <a:cubicBezTo>
                  <a:pt x="5821083" y="328706"/>
                  <a:pt x="5905001" y="331878"/>
                  <a:pt x="5988424" y="340659"/>
                </a:cubicBezTo>
                <a:cubicBezTo>
                  <a:pt x="6018731" y="343849"/>
                  <a:pt x="6047806" y="355027"/>
                  <a:pt x="6078071" y="358588"/>
                </a:cubicBezTo>
                <a:cubicBezTo>
                  <a:pt x="6149544" y="366997"/>
                  <a:pt x="6221506" y="370541"/>
                  <a:pt x="6293224" y="376518"/>
                </a:cubicBezTo>
                <a:cubicBezTo>
                  <a:pt x="6314933" y="311390"/>
                  <a:pt x="6311153" y="341629"/>
                  <a:pt x="6311153" y="286871"/>
                </a:cubicBezTo>
              </a:path>
            </a:pathLst>
          </a:custGeom>
          <a:solidFill>
            <a:srgbClr val="008000">
              <a:alpha val="50196"/>
            </a:srgbClr>
          </a:solidFill>
          <a:ln>
            <a:solidFill>
              <a:srgbClr val="4A7C29">
                <a:alpha val="4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725476" y="4083022"/>
            <a:ext cx="6099842" cy="1833684"/>
          </a:xfrm>
          <a:custGeom>
            <a:avLst/>
            <a:gdLst>
              <a:gd name="connsiteX0" fmla="*/ 129348 w 6099842"/>
              <a:gd name="connsiteY0" fmla="*/ 1618531 h 1833684"/>
              <a:gd name="connsiteX1" fmla="*/ 111418 w 6099842"/>
              <a:gd name="connsiteY1" fmla="*/ 1708178 h 1833684"/>
              <a:gd name="connsiteX2" fmla="*/ 75559 w 6099842"/>
              <a:gd name="connsiteY2" fmla="*/ 1779896 h 1833684"/>
              <a:gd name="connsiteX3" fmla="*/ 147277 w 6099842"/>
              <a:gd name="connsiteY3" fmla="*/ 1797825 h 1833684"/>
              <a:gd name="connsiteX4" fmla="*/ 290712 w 6099842"/>
              <a:gd name="connsiteY4" fmla="*/ 1833684 h 1833684"/>
              <a:gd name="connsiteX5" fmla="*/ 452077 w 6099842"/>
              <a:gd name="connsiteY5" fmla="*/ 1815754 h 1833684"/>
              <a:gd name="connsiteX6" fmla="*/ 738948 w 6099842"/>
              <a:gd name="connsiteY6" fmla="*/ 1797825 h 1833684"/>
              <a:gd name="connsiteX7" fmla="*/ 792736 w 6099842"/>
              <a:gd name="connsiteY7" fmla="*/ 1779896 h 1833684"/>
              <a:gd name="connsiteX8" fmla="*/ 989959 w 6099842"/>
              <a:gd name="connsiteY8" fmla="*/ 1761966 h 1833684"/>
              <a:gd name="connsiteX9" fmla="*/ 1061677 w 6099842"/>
              <a:gd name="connsiteY9" fmla="*/ 1744037 h 1833684"/>
              <a:gd name="connsiteX10" fmla="*/ 1509912 w 6099842"/>
              <a:gd name="connsiteY10" fmla="*/ 1708178 h 1833684"/>
              <a:gd name="connsiteX11" fmla="*/ 1760924 w 6099842"/>
              <a:gd name="connsiteY11" fmla="*/ 1654390 h 1833684"/>
              <a:gd name="connsiteX12" fmla="*/ 1904359 w 6099842"/>
              <a:gd name="connsiteY12" fmla="*/ 1618531 h 1833684"/>
              <a:gd name="connsiteX13" fmla="*/ 2245018 w 6099842"/>
              <a:gd name="connsiteY13" fmla="*/ 1582672 h 1833684"/>
              <a:gd name="connsiteX14" fmla="*/ 2478100 w 6099842"/>
              <a:gd name="connsiteY14" fmla="*/ 1528884 h 1833684"/>
              <a:gd name="connsiteX15" fmla="*/ 2657395 w 6099842"/>
              <a:gd name="connsiteY15" fmla="*/ 1493025 h 1833684"/>
              <a:gd name="connsiteX16" fmla="*/ 2729112 w 6099842"/>
              <a:gd name="connsiteY16" fmla="*/ 1475096 h 1833684"/>
              <a:gd name="connsiteX17" fmla="*/ 2872548 w 6099842"/>
              <a:gd name="connsiteY17" fmla="*/ 1439237 h 1833684"/>
              <a:gd name="connsiteX18" fmla="*/ 3141489 w 6099842"/>
              <a:gd name="connsiteY18" fmla="*/ 1421307 h 1833684"/>
              <a:gd name="connsiteX19" fmla="*/ 3266995 w 6099842"/>
              <a:gd name="connsiteY19" fmla="*/ 1403378 h 1833684"/>
              <a:gd name="connsiteX20" fmla="*/ 3338712 w 6099842"/>
              <a:gd name="connsiteY20" fmla="*/ 1385449 h 1833684"/>
              <a:gd name="connsiteX21" fmla="*/ 4306900 w 6099842"/>
              <a:gd name="connsiteY21" fmla="*/ 1349590 h 1833684"/>
              <a:gd name="connsiteX22" fmla="*/ 4468265 w 6099842"/>
              <a:gd name="connsiteY22" fmla="*/ 1331660 h 1833684"/>
              <a:gd name="connsiteX23" fmla="*/ 4647559 w 6099842"/>
              <a:gd name="connsiteY23" fmla="*/ 1295802 h 1833684"/>
              <a:gd name="connsiteX24" fmla="*/ 4737206 w 6099842"/>
              <a:gd name="connsiteY24" fmla="*/ 1277872 h 1833684"/>
              <a:gd name="connsiteX25" fmla="*/ 5472312 w 6099842"/>
              <a:gd name="connsiteY25" fmla="*/ 1259943 h 1833684"/>
              <a:gd name="connsiteX26" fmla="*/ 5651606 w 6099842"/>
              <a:gd name="connsiteY26" fmla="*/ 1188225 h 1833684"/>
              <a:gd name="connsiteX27" fmla="*/ 5705395 w 6099842"/>
              <a:gd name="connsiteY27" fmla="*/ 1170296 h 1833684"/>
              <a:gd name="connsiteX28" fmla="*/ 5795042 w 6099842"/>
              <a:gd name="connsiteY28" fmla="*/ 1116507 h 1833684"/>
              <a:gd name="connsiteX29" fmla="*/ 5902618 w 6099842"/>
              <a:gd name="connsiteY29" fmla="*/ 991002 h 1833684"/>
              <a:gd name="connsiteX30" fmla="*/ 5938477 w 6099842"/>
              <a:gd name="connsiteY30" fmla="*/ 937213 h 1833684"/>
              <a:gd name="connsiteX31" fmla="*/ 5956406 w 6099842"/>
              <a:gd name="connsiteY31" fmla="*/ 883425 h 1833684"/>
              <a:gd name="connsiteX32" fmla="*/ 6010195 w 6099842"/>
              <a:gd name="connsiteY32" fmla="*/ 811707 h 1833684"/>
              <a:gd name="connsiteX33" fmla="*/ 6028124 w 6099842"/>
              <a:gd name="connsiteY33" fmla="*/ 722060 h 1833684"/>
              <a:gd name="connsiteX34" fmla="*/ 6046053 w 6099842"/>
              <a:gd name="connsiteY34" fmla="*/ 524837 h 1833684"/>
              <a:gd name="connsiteX35" fmla="*/ 6081912 w 6099842"/>
              <a:gd name="connsiteY35" fmla="*/ 399331 h 1833684"/>
              <a:gd name="connsiteX36" fmla="*/ 6099842 w 6099842"/>
              <a:gd name="connsiteY36" fmla="*/ 327613 h 1833684"/>
              <a:gd name="connsiteX37" fmla="*/ 6081912 w 6099842"/>
              <a:gd name="connsiteY37" fmla="*/ 237966 h 1833684"/>
              <a:gd name="connsiteX38" fmla="*/ 5992265 w 6099842"/>
              <a:gd name="connsiteY38" fmla="*/ 148319 h 1833684"/>
              <a:gd name="connsiteX39" fmla="*/ 5938477 w 6099842"/>
              <a:gd name="connsiteY39" fmla="*/ 76602 h 1833684"/>
              <a:gd name="connsiteX40" fmla="*/ 5902618 w 6099842"/>
              <a:gd name="connsiteY40" fmla="*/ 4884 h 1833684"/>
              <a:gd name="connsiteX41" fmla="*/ 5956406 w 6099842"/>
              <a:gd name="connsiteY41" fmla="*/ 40743 h 1833684"/>
              <a:gd name="connsiteX42" fmla="*/ 5974336 w 6099842"/>
              <a:gd name="connsiteY42" fmla="*/ 542766 h 1833684"/>
              <a:gd name="connsiteX43" fmla="*/ 5902618 w 6099842"/>
              <a:gd name="connsiteY43" fmla="*/ 650343 h 1833684"/>
              <a:gd name="connsiteX44" fmla="*/ 5866759 w 6099842"/>
              <a:gd name="connsiteY44" fmla="*/ 739990 h 1833684"/>
              <a:gd name="connsiteX45" fmla="*/ 5848830 w 6099842"/>
              <a:gd name="connsiteY45" fmla="*/ 793778 h 1833684"/>
              <a:gd name="connsiteX46" fmla="*/ 5723324 w 6099842"/>
              <a:gd name="connsiteY46" fmla="*/ 973072 h 1833684"/>
              <a:gd name="connsiteX47" fmla="*/ 5669536 w 6099842"/>
              <a:gd name="connsiteY47" fmla="*/ 1008931 h 1833684"/>
              <a:gd name="connsiteX48" fmla="*/ 5544030 w 6099842"/>
              <a:gd name="connsiteY48" fmla="*/ 1062719 h 1833684"/>
              <a:gd name="connsiteX49" fmla="*/ 5436453 w 6099842"/>
              <a:gd name="connsiteY49" fmla="*/ 1134437 h 1833684"/>
              <a:gd name="connsiteX50" fmla="*/ 5275089 w 6099842"/>
              <a:gd name="connsiteY50" fmla="*/ 1188225 h 1833684"/>
              <a:gd name="connsiteX51" fmla="*/ 5221300 w 6099842"/>
              <a:gd name="connsiteY51" fmla="*/ 1206154 h 1833684"/>
              <a:gd name="connsiteX52" fmla="*/ 4808924 w 6099842"/>
              <a:gd name="connsiteY52" fmla="*/ 1242013 h 1833684"/>
              <a:gd name="connsiteX53" fmla="*/ 4306900 w 6099842"/>
              <a:gd name="connsiteY53" fmla="*/ 1206154 h 1833684"/>
              <a:gd name="connsiteX54" fmla="*/ 4145536 w 6099842"/>
              <a:gd name="connsiteY54" fmla="*/ 1188225 h 1833684"/>
              <a:gd name="connsiteX55" fmla="*/ 3822806 w 6099842"/>
              <a:gd name="connsiteY55" fmla="*/ 1206154 h 1833684"/>
              <a:gd name="connsiteX56" fmla="*/ 3769018 w 6099842"/>
              <a:gd name="connsiteY56" fmla="*/ 1224084 h 1833684"/>
              <a:gd name="connsiteX57" fmla="*/ 3482148 w 6099842"/>
              <a:gd name="connsiteY57" fmla="*/ 1259943 h 1833684"/>
              <a:gd name="connsiteX58" fmla="*/ 3410430 w 6099842"/>
              <a:gd name="connsiteY58" fmla="*/ 1277872 h 1833684"/>
              <a:gd name="connsiteX59" fmla="*/ 3356642 w 6099842"/>
              <a:gd name="connsiteY59" fmla="*/ 1295802 h 1833684"/>
              <a:gd name="connsiteX60" fmla="*/ 2980124 w 6099842"/>
              <a:gd name="connsiteY60" fmla="*/ 1331660 h 1833684"/>
              <a:gd name="connsiteX61" fmla="*/ 2890477 w 6099842"/>
              <a:gd name="connsiteY61" fmla="*/ 1349590 h 1833684"/>
              <a:gd name="connsiteX62" fmla="*/ 2496030 w 6099842"/>
              <a:gd name="connsiteY62" fmla="*/ 1385449 h 1833684"/>
              <a:gd name="connsiteX63" fmla="*/ 2370524 w 6099842"/>
              <a:gd name="connsiteY63" fmla="*/ 1403378 h 1833684"/>
              <a:gd name="connsiteX64" fmla="*/ 2245018 w 6099842"/>
              <a:gd name="connsiteY64" fmla="*/ 1439237 h 1833684"/>
              <a:gd name="connsiteX65" fmla="*/ 2011936 w 6099842"/>
              <a:gd name="connsiteY65" fmla="*/ 1475096 h 1833684"/>
              <a:gd name="connsiteX66" fmla="*/ 1904359 w 6099842"/>
              <a:gd name="connsiteY66" fmla="*/ 1510954 h 1833684"/>
              <a:gd name="connsiteX67" fmla="*/ 1760924 w 6099842"/>
              <a:gd name="connsiteY67" fmla="*/ 1528884 h 1833684"/>
              <a:gd name="connsiteX68" fmla="*/ 1617489 w 6099842"/>
              <a:gd name="connsiteY68" fmla="*/ 1564743 h 1833684"/>
              <a:gd name="connsiteX69" fmla="*/ 1545771 w 6099842"/>
              <a:gd name="connsiteY69" fmla="*/ 1582672 h 1833684"/>
              <a:gd name="connsiteX70" fmla="*/ 1491983 w 6099842"/>
              <a:gd name="connsiteY70" fmla="*/ 1600602 h 1833684"/>
              <a:gd name="connsiteX71" fmla="*/ 1330618 w 6099842"/>
              <a:gd name="connsiteY71" fmla="*/ 1636460 h 1833684"/>
              <a:gd name="connsiteX72" fmla="*/ 1276830 w 6099842"/>
              <a:gd name="connsiteY72" fmla="*/ 1654390 h 1833684"/>
              <a:gd name="connsiteX73" fmla="*/ 631371 w 6099842"/>
              <a:gd name="connsiteY73" fmla="*/ 1690249 h 1833684"/>
              <a:gd name="connsiteX74" fmla="*/ 452077 w 6099842"/>
              <a:gd name="connsiteY74" fmla="*/ 1708178 h 1833684"/>
              <a:gd name="connsiteX75" fmla="*/ 147277 w 6099842"/>
              <a:gd name="connsiteY75" fmla="*/ 1672319 h 1833684"/>
              <a:gd name="connsiteX76" fmla="*/ 57630 w 6099842"/>
              <a:gd name="connsiteY76" fmla="*/ 1618531 h 1833684"/>
              <a:gd name="connsiteX77" fmla="*/ 3842 w 6099842"/>
              <a:gd name="connsiteY77" fmla="*/ 1600602 h 1833684"/>
              <a:gd name="connsiteX78" fmla="*/ 21771 w 6099842"/>
              <a:gd name="connsiteY78" fmla="*/ 1654390 h 1833684"/>
              <a:gd name="connsiteX79" fmla="*/ 3842 w 6099842"/>
              <a:gd name="connsiteY79" fmla="*/ 1726107 h 183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6099842" h="1833684">
                <a:moveTo>
                  <a:pt x="129348" y="1618531"/>
                </a:moveTo>
                <a:cubicBezTo>
                  <a:pt x="123371" y="1648413"/>
                  <a:pt x="121055" y="1679268"/>
                  <a:pt x="111418" y="1708178"/>
                </a:cubicBezTo>
                <a:cubicBezTo>
                  <a:pt x="102966" y="1733534"/>
                  <a:pt x="65633" y="1755080"/>
                  <a:pt x="75559" y="1779896"/>
                </a:cubicBezTo>
                <a:cubicBezTo>
                  <a:pt x="84711" y="1802775"/>
                  <a:pt x="123222" y="1792480"/>
                  <a:pt x="147277" y="1797825"/>
                </a:cubicBezTo>
                <a:cubicBezTo>
                  <a:pt x="277088" y="1826671"/>
                  <a:pt x="194599" y="1801645"/>
                  <a:pt x="290712" y="1833684"/>
                </a:cubicBezTo>
                <a:cubicBezTo>
                  <a:pt x="344500" y="1827707"/>
                  <a:pt x="398130" y="1820070"/>
                  <a:pt x="452077" y="1815754"/>
                </a:cubicBezTo>
                <a:cubicBezTo>
                  <a:pt x="547582" y="1808114"/>
                  <a:pt x="643664" y="1807855"/>
                  <a:pt x="738948" y="1797825"/>
                </a:cubicBezTo>
                <a:cubicBezTo>
                  <a:pt x="757743" y="1795847"/>
                  <a:pt x="774027" y="1782569"/>
                  <a:pt x="792736" y="1779896"/>
                </a:cubicBezTo>
                <a:cubicBezTo>
                  <a:pt x="858085" y="1770560"/>
                  <a:pt x="924218" y="1767943"/>
                  <a:pt x="989959" y="1761966"/>
                </a:cubicBezTo>
                <a:cubicBezTo>
                  <a:pt x="1013865" y="1755990"/>
                  <a:pt x="1037146" y="1746373"/>
                  <a:pt x="1061677" y="1744037"/>
                </a:cubicBezTo>
                <a:cubicBezTo>
                  <a:pt x="1293298" y="1721978"/>
                  <a:pt x="1322905" y="1739346"/>
                  <a:pt x="1509912" y="1708178"/>
                </a:cubicBezTo>
                <a:cubicBezTo>
                  <a:pt x="1559289" y="1699949"/>
                  <a:pt x="1692373" y="1673976"/>
                  <a:pt x="1760924" y="1654390"/>
                </a:cubicBezTo>
                <a:cubicBezTo>
                  <a:pt x="1857924" y="1626676"/>
                  <a:pt x="1773119" y="1640404"/>
                  <a:pt x="1904359" y="1618531"/>
                </a:cubicBezTo>
                <a:cubicBezTo>
                  <a:pt x="2044891" y="1595110"/>
                  <a:pt x="2083486" y="1596133"/>
                  <a:pt x="2245018" y="1582672"/>
                </a:cubicBezTo>
                <a:cubicBezTo>
                  <a:pt x="2393443" y="1533198"/>
                  <a:pt x="2161546" y="1608025"/>
                  <a:pt x="2478100" y="1528884"/>
                </a:cubicBezTo>
                <a:cubicBezTo>
                  <a:pt x="2644670" y="1487240"/>
                  <a:pt x="2437609" y="1536981"/>
                  <a:pt x="2657395" y="1493025"/>
                </a:cubicBezTo>
                <a:cubicBezTo>
                  <a:pt x="2681558" y="1488193"/>
                  <a:pt x="2705419" y="1481866"/>
                  <a:pt x="2729112" y="1475096"/>
                </a:cubicBezTo>
                <a:cubicBezTo>
                  <a:pt x="2796897" y="1455729"/>
                  <a:pt x="2788416" y="1447650"/>
                  <a:pt x="2872548" y="1439237"/>
                </a:cubicBezTo>
                <a:cubicBezTo>
                  <a:pt x="2961948" y="1430297"/>
                  <a:pt x="3051842" y="1427284"/>
                  <a:pt x="3141489" y="1421307"/>
                </a:cubicBezTo>
                <a:cubicBezTo>
                  <a:pt x="3183324" y="1415331"/>
                  <a:pt x="3225417" y="1410938"/>
                  <a:pt x="3266995" y="1403378"/>
                </a:cubicBezTo>
                <a:cubicBezTo>
                  <a:pt x="3291239" y="1398970"/>
                  <a:pt x="3314104" y="1386722"/>
                  <a:pt x="3338712" y="1385449"/>
                </a:cubicBezTo>
                <a:cubicBezTo>
                  <a:pt x="3661231" y="1368767"/>
                  <a:pt x="4306900" y="1349590"/>
                  <a:pt x="4306900" y="1349590"/>
                </a:cubicBezTo>
                <a:cubicBezTo>
                  <a:pt x="4360688" y="1343613"/>
                  <a:pt x="4414808" y="1340101"/>
                  <a:pt x="4468265" y="1331660"/>
                </a:cubicBezTo>
                <a:cubicBezTo>
                  <a:pt x="4528467" y="1322154"/>
                  <a:pt x="4587794" y="1307755"/>
                  <a:pt x="4647559" y="1295802"/>
                </a:cubicBezTo>
                <a:cubicBezTo>
                  <a:pt x="4677441" y="1289826"/>
                  <a:pt x="4706741" y="1278615"/>
                  <a:pt x="4737206" y="1277872"/>
                </a:cubicBezTo>
                <a:lnTo>
                  <a:pt x="5472312" y="1259943"/>
                </a:lnTo>
                <a:cubicBezTo>
                  <a:pt x="5717190" y="1178317"/>
                  <a:pt x="5466925" y="1267374"/>
                  <a:pt x="5651606" y="1188225"/>
                </a:cubicBezTo>
                <a:cubicBezTo>
                  <a:pt x="5668977" y="1180780"/>
                  <a:pt x="5688491" y="1178748"/>
                  <a:pt x="5705395" y="1170296"/>
                </a:cubicBezTo>
                <a:cubicBezTo>
                  <a:pt x="5736565" y="1154711"/>
                  <a:pt x="5765160" y="1134437"/>
                  <a:pt x="5795042" y="1116507"/>
                </a:cubicBezTo>
                <a:cubicBezTo>
                  <a:pt x="5877363" y="993023"/>
                  <a:pt x="5772187" y="1143171"/>
                  <a:pt x="5902618" y="991002"/>
                </a:cubicBezTo>
                <a:cubicBezTo>
                  <a:pt x="5916642" y="974641"/>
                  <a:pt x="5926524" y="955143"/>
                  <a:pt x="5938477" y="937213"/>
                </a:cubicBezTo>
                <a:cubicBezTo>
                  <a:pt x="5944453" y="919284"/>
                  <a:pt x="5947029" y="899834"/>
                  <a:pt x="5956406" y="883425"/>
                </a:cubicBezTo>
                <a:cubicBezTo>
                  <a:pt x="5971232" y="857480"/>
                  <a:pt x="5998058" y="839014"/>
                  <a:pt x="6010195" y="811707"/>
                </a:cubicBezTo>
                <a:cubicBezTo>
                  <a:pt x="6022572" y="783859"/>
                  <a:pt x="6022148" y="751942"/>
                  <a:pt x="6028124" y="722060"/>
                </a:cubicBezTo>
                <a:cubicBezTo>
                  <a:pt x="6034100" y="656319"/>
                  <a:pt x="6037329" y="590270"/>
                  <a:pt x="6046053" y="524837"/>
                </a:cubicBezTo>
                <a:cubicBezTo>
                  <a:pt x="6053058" y="472298"/>
                  <a:pt x="6068085" y="447725"/>
                  <a:pt x="6081912" y="399331"/>
                </a:cubicBezTo>
                <a:cubicBezTo>
                  <a:pt x="6088682" y="375637"/>
                  <a:pt x="6093865" y="351519"/>
                  <a:pt x="6099842" y="327613"/>
                </a:cubicBezTo>
                <a:cubicBezTo>
                  <a:pt x="6093865" y="297731"/>
                  <a:pt x="6097591" y="264097"/>
                  <a:pt x="6081912" y="237966"/>
                </a:cubicBezTo>
                <a:cubicBezTo>
                  <a:pt x="6060169" y="201728"/>
                  <a:pt x="6020341" y="179904"/>
                  <a:pt x="5992265" y="148319"/>
                </a:cubicBezTo>
                <a:cubicBezTo>
                  <a:pt x="5972412" y="125985"/>
                  <a:pt x="5954315" y="101942"/>
                  <a:pt x="5938477" y="76602"/>
                </a:cubicBezTo>
                <a:cubicBezTo>
                  <a:pt x="5924311" y="53937"/>
                  <a:pt x="5890665" y="28790"/>
                  <a:pt x="5902618" y="4884"/>
                </a:cubicBezTo>
                <a:cubicBezTo>
                  <a:pt x="5912255" y="-14390"/>
                  <a:pt x="5938477" y="28790"/>
                  <a:pt x="5956406" y="40743"/>
                </a:cubicBezTo>
                <a:cubicBezTo>
                  <a:pt x="6033995" y="234716"/>
                  <a:pt x="6033715" y="198366"/>
                  <a:pt x="5974336" y="542766"/>
                </a:cubicBezTo>
                <a:cubicBezTo>
                  <a:pt x="5967014" y="585237"/>
                  <a:pt x="5918624" y="610328"/>
                  <a:pt x="5902618" y="650343"/>
                </a:cubicBezTo>
                <a:cubicBezTo>
                  <a:pt x="5890665" y="680225"/>
                  <a:pt x="5878060" y="709855"/>
                  <a:pt x="5866759" y="739990"/>
                </a:cubicBezTo>
                <a:cubicBezTo>
                  <a:pt x="5860123" y="757686"/>
                  <a:pt x="5858008" y="777257"/>
                  <a:pt x="5848830" y="793778"/>
                </a:cubicBezTo>
                <a:cubicBezTo>
                  <a:pt x="5841510" y="806953"/>
                  <a:pt x="5746824" y="949571"/>
                  <a:pt x="5723324" y="973072"/>
                </a:cubicBezTo>
                <a:cubicBezTo>
                  <a:pt x="5708087" y="988309"/>
                  <a:pt x="5688245" y="998240"/>
                  <a:pt x="5669536" y="1008931"/>
                </a:cubicBezTo>
                <a:cubicBezTo>
                  <a:pt x="5607501" y="1044380"/>
                  <a:pt x="5604375" y="1042604"/>
                  <a:pt x="5544030" y="1062719"/>
                </a:cubicBezTo>
                <a:cubicBezTo>
                  <a:pt x="5508171" y="1086625"/>
                  <a:pt x="5477339" y="1120808"/>
                  <a:pt x="5436453" y="1134437"/>
                </a:cubicBezTo>
                <a:lnTo>
                  <a:pt x="5275089" y="1188225"/>
                </a:lnTo>
                <a:cubicBezTo>
                  <a:pt x="5257159" y="1194201"/>
                  <a:pt x="5240009" y="1203481"/>
                  <a:pt x="5221300" y="1206154"/>
                </a:cubicBezTo>
                <a:cubicBezTo>
                  <a:pt x="5000948" y="1237634"/>
                  <a:pt x="5137972" y="1221448"/>
                  <a:pt x="4808924" y="1242013"/>
                </a:cubicBezTo>
                <a:cubicBezTo>
                  <a:pt x="4600573" y="1228991"/>
                  <a:pt x="4504602" y="1224983"/>
                  <a:pt x="4306900" y="1206154"/>
                </a:cubicBezTo>
                <a:cubicBezTo>
                  <a:pt x="4253025" y="1201023"/>
                  <a:pt x="4199324" y="1194201"/>
                  <a:pt x="4145536" y="1188225"/>
                </a:cubicBezTo>
                <a:cubicBezTo>
                  <a:pt x="4037959" y="1194201"/>
                  <a:pt x="3930063" y="1195939"/>
                  <a:pt x="3822806" y="1206154"/>
                </a:cubicBezTo>
                <a:cubicBezTo>
                  <a:pt x="3803992" y="1207946"/>
                  <a:pt x="3787697" y="1221210"/>
                  <a:pt x="3769018" y="1224084"/>
                </a:cubicBezTo>
                <a:cubicBezTo>
                  <a:pt x="3501188" y="1265289"/>
                  <a:pt x="3680663" y="1220240"/>
                  <a:pt x="3482148" y="1259943"/>
                </a:cubicBezTo>
                <a:cubicBezTo>
                  <a:pt x="3457985" y="1264776"/>
                  <a:pt x="3434124" y="1271102"/>
                  <a:pt x="3410430" y="1277872"/>
                </a:cubicBezTo>
                <a:cubicBezTo>
                  <a:pt x="3392258" y="1283064"/>
                  <a:pt x="3375236" y="1292421"/>
                  <a:pt x="3356642" y="1295802"/>
                </a:cubicBezTo>
                <a:cubicBezTo>
                  <a:pt x="3255467" y="1314197"/>
                  <a:pt x="3067858" y="1324911"/>
                  <a:pt x="2980124" y="1331660"/>
                </a:cubicBezTo>
                <a:cubicBezTo>
                  <a:pt x="2950242" y="1337637"/>
                  <a:pt x="2920645" y="1345280"/>
                  <a:pt x="2890477" y="1349590"/>
                </a:cubicBezTo>
                <a:cubicBezTo>
                  <a:pt x="2721246" y="1373766"/>
                  <a:pt x="2682887" y="1366763"/>
                  <a:pt x="2496030" y="1385449"/>
                </a:cubicBezTo>
                <a:cubicBezTo>
                  <a:pt x="2453980" y="1389654"/>
                  <a:pt x="2412359" y="1397402"/>
                  <a:pt x="2370524" y="1403378"/>
                </a:cubicBezTo>
                <a:cubicBezTo>
                  <a:pt x="2324443" y="1418738"/>
                  <a:pt x="2294541" y="1430233"/>
                  <a:pt x="2245018" y="1439237"/>
                </a:cubicBezTo>
                <a:cubicBezTo>
                  <a:pt x="2203288" y="1446824"/>
                  <a:pt x="2058172" y="1463537"/>
                  <a:pt x="2011936" y="1475096"/>
                </a:cubicBezTo>
                <a:cubicBezTo>
                  <a:pt x="1975266" y="1484263"/>
                  <a:pt x="1941866" y="1506265"/>
                  <a:pt x="1904359" y="1510954"/>
                </a:cubicBezTo>
                <a:cubicBezTo>
                  <a:pt x="1856547" y="1516931"/>
                  <a:pt x="1808282" y="1520004"/>
                  <a:pt x="1760924" y="1528884"/>
                </a:cubicBezTo>
                <a:cubicBezTo>
                  <a:pt x="1712485" y="1537966"/>
                  <a:pt x="1665301" y="1552790"/>
                  <a:pt x="1617489" y="1564743"/>
                </a:cubicBezTo>
                <a:cubicBezTo>
                  <a:pt x="1593583" y="1570719"/>
                  <a:pt x="1569148" y="1574879"/>
                  <a:pt x="1545771" y="1582672"/>
                </a:cubicBezTo>
                <a:cubicBezTo>
                  <a:pt x="1527842" y="1588649"/>
                  <a:pt x="1510155" y="1595410"/>
                  <a:pt x="1491983" y="1600602"/>
                </a:cubicBezTo>
                <a:cubicBezTo>
                  <a:pt x="1363150" y="1637412"/>
                  <a:pt x="1478500" y="1599489"/>
                  <a:pt x="1330618" y="1636460"/>
                </a:cubicBezTo>
                <a:cubicBezTo>
                  <a:pt x="1312283" y="1641044"/>
                  <a:pt x="1295583" y="1652046"/>
                  <a:pt x="1276830" y="1654390"/>
                </a:cubicBezTo>
                <a:cubicBezTo>
                  <a:pt x="1124939" y="1673377"/>
                  <a:pt x="736016" y="1685699"/>
                  <a:pt x="631371" y="1690249"/>
                </a:cubicBezTo>
                <a:cubicBezTo>
                  <a:pt x="571606" y="1696225"/>
                  <a:pt x="512140" y="1708178"/>
                  <a:pt x="452077" y="1708178"/>
                </a:cubicBezTo>
                <a:cubicBezTo>
                  <a:pt x="273699" y="1708178"/>
                  <a:pt x="269523" y="1702881"/>
                  <a:pt x="147277" y="1672319"/>
                </a:cubicBezTo>
                <a:cubicBezTo>
                  <a:pt x="117395" y="1654390"/>
                  <a:pt x="88799" y="1634116"/>
                  <a:pt x="57630" y="1618531"/>
                </a:cubicBezTo>
                <a:cubicBezTo>
                  <a:pt x="40726" y="1610079"/>
                  <a:pt x="17206" y="1587238"/>
                  <a:pt x="3842" y="1600602"/>
                </a:cubicBezTo>
                <a:cubicBezTo>
                  <a:pt x="-9522" y="1613966"/>
                  <a:pt x="15795" y="1636461"/>
                  <a:pt x="21771" y="1654390"/>
                </a:cubicBezTo>
                <a:lnTo>
                  <a:pt x="3842" y="1726107"/>
                </a:lnTo>
              </a:path>
            </a:pathLst>
          </a:custGeom>
          <a:solidFill>
            <a:srgbClr val="008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050306" y="1703104"/>
            <a:ext cx="968206" cy="1362825"/>
          </a:xfrm>
          <a:custGeom>
            <a:avLst/>
            <a:gdLst>
              <a:gd name="connsiteX0" fmla="*/ 143435 w 968206"/>
              <a:gd name="connsiteY0" fmla="*/ 143625 h 1362825"/>
              <a:gd name="connsiteX1" fmla="*/ 17929 w 968206"/>
              <a:gd name="connsiteY1" fmla="*/ 269131 h 1362825"/>
              <a:gd name="connsiteX2" fmla="*/ 0 w 968206"/>
              <a:gd name="connsiteY2" fmla="*/ 322920 h 1362825"/>
              <a:gd name="connsiteX3" fmla="*/ 17929 w 968206"/>
              <a:gd name="connsiteY3" fmla="*/ 556002 h 1362825"/>
              <a:gd name="connsiteX4" fmla="*/ 35859 w 968206"/>
              <a:gd name="connsiteY4" fmla="*/ 627720 h 1362825"/>
              <a:gd name="connsiteX5" fmla="*/ 89647 w 968206"/>
              <a:gd name="connsiteY5" fmla="*/ 681508 h 1362825"/>
              <a:gd name="connsiteX6" fmla="*/ 161365 w 968206"/>
              <a:gd name="connsiteY6" fmla="*/ 789084 h 1362825"/>
              <a:gd name="connsiteX7" fmla="*/ 179294 w 968206"/>
              <a:gd name="connsiteY7" fmla="*/ 842872 h 1362825"/>
              <a:gd name="connsiteX8" fmla="*/ 215153 w 968206"/>
              <a:gd name="connsiteY8" fmla="*/ 1004237 h 1362825"/>
              <a:gd name="connsiteX9" fmla="*/ 251012 w 968206"/>
              <a:gd name="connsiteY9" fmla="*/ 1111814 h 1362825"/>
              <a:gd name="connsiteX10" fmla="*/ 304800 w 968206"/>
              <a:gd name="connsiteY10" fmla="*/ 1219390 h 1362825"/>
              <a:gd name="connsiteX11" fmla="*/ 519953 w 968206"/>
              <a:gd name="connsiteY11" fmla="*/ 1326967 h 1362825"/>
              <a:gd name="connsiteX12" fmla="*/ 735106 w 968206"/>
              <a:gd name="connsiteY12" fmla="*/ 1362825 h 1362825"/>
              <a:gd name="connsiteX13" fmla="*/ 860612 w 968206"/>
              <a:gd name="connsiteY13" fmla="*/ 1326967 h 1362825"/>
              <a:gd name="connsiteX14" fmla="*/ 878541 w 968206"/>
              <a:gd name="connsiteY14" fmla="*/ 1273178 h 1362825"/>
              <a:gd name="connsiteX15" fmla="*/ 932329 w 968206"/>
              <a:gd name="connsiteY15" fmla="*/ 1237320 h 1362825"/>
              <a:gd name="connsiteX16" fmla="*/ 950259 w 968206"/>
              <a:gd name="connsiteY16" fmla="*/ 968378 h 1362825"/>
              <a:gd name="connsiteX17" fmla="*/ 968188 w 968206"/>
              <a:gd name="connsiteY17" fmla="*/ 896661 h 1362825"/>
              <a:gd name="connsiteX18" fmla="*/ 932329 w 968206"/>
              <a:gd name="connsiteY18" fmla="*/ 609790 h 1362825"/>
              <a:gd name="connsiteX19" fmla="*/ 896470 w 968206"/>
              <a:gd name="connsiteY19" fmla="*/ 556002 h 1362825"/>
              <a:gd name="connsiteX20" fmla="*/ 842682 w 968206"/>
              <a:gd name="connsiteY20" fmla="*/ 448425 h 1362825"/>
              <a:gd name="connsiteX21" fmla="*/ 770965 w 968206"/>
              <a:gd name="connsiteY21" fmla="*/ 287061 h 1362825"/>
              <a:gd name="connsiteX22" fmla="*/ 717176 w 968206"/>
              <a:gd name="connsiteY22" fmla="*/ 251202 h 1362825"/>
              <a:gd name="connsiteX23" fmla="*/ 537882 w 968206"/>
              <a:gd name="connsiteY23" fmla="*/ 71908 h 1362825"/>
              <a:gd name="connsiteX24" fmla="*/ 484094 w 968206"/>
              <a:gd name="connsiteY24" fmla="*/ 36049 h 1362825"/>
              <a:gd name="connsiteX25" fmla="*/ 376518 w 968206"/>
              <a:gd name="connsiteY25" fmla="*/ 190 h 1362825"/>
              <a:gd name="connsiteX26" fmla="*/ 143435 w 968206"/>
              <a:gd name="connsiteY26" fmla="*/ 89837 h 1362825"/>
              <a:gd name="connsiteX27" fmla="*/ 143435 w 968206"/>
              <a:gd name="connsiteY27" fmla="*/ 143625 h 136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68206" h="1362825">
                <a:moveTo>
                  <a:pt x="143435" y="143625"/>
                </a:moveTo>
                <a:cubicBezTo>
                  <a:pt x="122517" y="173507"/>
                  <a:pt x="51228" y="202532"/>
                  <a:pt x="17929" y="269131"/>
                </a:cubicBezTo>
                <a:cubicBezTo>
                  <a:pt x="9477" y="286035"/>
                  <a:pt x="5976" y="304990"/>
                  <a:pt x="0" y="322920"/>
                </a:cubicBezTo>
                <a:cubicBezTo>
                  <a:pt x="5976" y="400614"/>
                  <a:pt x="8824" y="478612"/>
                  <a:pt x="17929" y="556002"/>
                </a:cubicBezTo>
                <a:cubicBezTo>
                  <a:pt x="20808" y="580475"/>
                  <a:pt x="23633" y="606325"/>
                  <a:pt x="35859" y="627720"/>
                </a:cubicBezTo>
                <a:cubicBezTo>
                  <a:pt x="48439" y="649735"/>
                  <a:pt x="74080" y="661493"/>
                  <a:pt x="89647" y="681508"/>
                </a:cubicBezTo>
                <a:cubicBezTo>
                  <a:pt x="116106" y="715527"/>
                  <a:pt x="161365" y="789084"/>
                  <a:pt x="161365" y="789084"/>
                </a:cubicBezTo>
                <a:cubicBezTo>
                  <a:pt x="167341" y="807013"/>
                  <a:pt x="174710" y="824537"/>
                  <a:pt x="179294" y="842872"/>
                </a:cubicBezTo>
                <a:cubicBezTo>
                  <a:pt x="204889" y="945255"/>
                  <a:pt x="187540" y="912196"/>
                  <a:pt x="215153" y="1004237"/>
                </a:cubicBezTo>
                <a:cubicBezTo>
                  <a:pt x="226015" y="1040442"/>
                  <a:pt x="239059" y="1075955"/>
                  <a:pt x="251012" y="1111814"/>
                </a:cubicBezTo>
                <a:cubicBezTo>
                  <a:pt x="263802" y="1150183"/>
                  <a:pt x="272087" y="1190766"/>
                  <a:pt x="304800" y="1219390"/>
                </a:cubicBezTo>
                <a:cubicBezTo>
                  <a:pt x="363108" y="1270410"/>
                  <a:pt x="442286" y="1314023"/>
                  <a:pt x="519953" y="1326967"/>
                </a:cubicBezTo>
                <a:lnTo>
                  <a:pt x="735106" y="1362825"/>
                </a:lnTo>
                <a:cubicBezTo>
                  <a:pt x="735726" y="1362670"/>
                  <a:pt x="852039" y="1335540"/>
                  <a:pt x="860612" y="1326967"/>
                </a:cubicBezTo>
                <a:cubicBezTo>
                  <a:pt x="873976" y="1313603"/>
                  <a:pt x="866735" y="1287936"/>
                  <a:pt x="878541" y="1273178"/>
                </a:cubicBezTo>
                <a:cubicBezTo>
                  <a:pt x="892002" y="1256352"/>
                  <a:pt x="914400" y="1249273"/>
                  <a:pt x="932329" y="1237320"/>
                </a:cubicBezTo>
                <a:cubicBezTo>
                  <a:pt x="938306" y="1147673"/>
                  <a:pt x="940853" y="1057731"/>
                  <a:pt x="950259" y="968378"/>
                </a:cubicBezTo>
                <a:cubicBezTo>
                  <a:pt x="952839" y="943872"/>
                  <a:pt x="968188" y="921302"/>
                  <a:pt x="968188" y="896661"/>
                </a:cubicBezTo>
                <a:cubicBezTo>
                  <a:pt x="968188" y="859009"/>
                  <a:pt x="970202" y="685534"/>
                  <a:pt x="932329" y="609790"/>
                </a:cubicBezTo>
                <a:cubicBezTo>
                  <a:pt x="922692" y="590517"/>
                  <a:pt x="908423" y="573931"/>
                  <a:pt x="896470" y="556002"/>
                </a:cubicBezTo>
                <a:cubicBezTo>
                  <a:pt x="831087" y="359850"/>
                  <a:pt x="935361" y="656953"/>
                  <a:pt x="842682" y="448425"/>
                </a:cubicBezTo>
                <a:cubicBezTo>
                  <a:pt x="814279" y="384518"/>
                  <a:pt x="819654" y="335750"/>
                  <a:pt x="770965" y="287061"/>
                </a:cubicBezTo>
                <a:cubicBezTo>
                  <a:pt x="755728" y="271824"/>
                  <a:pt x="735106" y="263155"/>
                  <a:pt x="717176" y="251202"/>
                </a:cubicBezTo>
                <a:cubicBezTo>
                  <a:pt x="621552" y="107765"/>
                  <a:pt x="681319" y="167532"/>
                  <a:pt x="537882" y="71908"/>
                </a:cubicBezTo>
                <a:cubicBezTo>
                  <a:pt x="519953" y="59955"/>
                  <a:pt x="504537" y="42863"/>
                  <a:pt x="484094" y="36049"/>
                </a:cubicBezTo>
                <a:lnTo>
                  <a:pt x="376518" y="190"/>
                </a:lnTo>
                <a:cubicBezTo>
                  <a:pt x="101381" y="23119"/>
                  <a:pt x="190951" y="-52708"/>
                  <a:pt x="143435" y="89837"/>
                </a:cubicBezTo>
                <a:cubicBezTo>
                  <a:pt x="139209" y="102515"/>
                  <a:pt x="164353" y="113743"/>
                  <a:pt x="143435" y="143625"/>
                </a:cubicBezTo>
                <a:close/>
              </a:path>
            </a:pathLst>
          </a:custGeom>
          <a:solidFill>
            <a:srgbClr val="99CB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397680" y="3406564"/>
            <a:ext cx="568788" cy="627554"/>
          </a:xfrm>
          <a:custGeom>
            <a:avLst/>
            <a:gdLst>
              <a:gd name="connsiteX0" fmla="*/ 192249 w 568788"/>
              <a:gd name="connsiteY0" fmla="*/ 24 h 627554"/>
              <a:gd name="connsiteX1" fmla="*/ 66744 w 568788"/>
              <a:gd name="connsiteY1" fmla="*/ 71742 h 627554"/>
              <a:gd name="connsiteX2" fmla="*/ 30885 w 568788"/>
              <a:gd name="connsiteY2" fmla="*/ 394471 h 627554"/>
              <a:gd name="connsiteX3" fmla="*/ 84673 w 568788"/>
              <a:gd name="connsiteY3" fmla="*/ 430330 h 627554"/>
              <a:gd name="connsiteX4" fmla="*/ 174320 w 568788"/>
              <a:gd name="connsiteY4" fmla="*/ 466189 h 627554"/>
              <a:gd name="connsiteX5" fmla="*/ 228108 w 568788"/>
              <a:gd name="connsiteY5" fmla="*/ 502048 h 627554"/>
              <a:gd name="connsiteX6" fmla="*/ 335685 w 568788"/>
              <a:gd name="connsiteY6" fmla="*/ 591695 h 627554"/>
              <a:gd name="connsiteX7" fmla="*/ 514979 w 568788"/>
              <a:gd name="connsiteY7" fmla="*/ 627554 h 627554"/>
              <a:gd name="connsiteX8" fmla="*/ 550838 w 568788"/>
              <a:gd name="connsiteY8" fmla="*/ 555836 h 627554"/>
              <a:gd name="connsiteX9" fmla="*/ 550838 w 568788"/>
              <a:gd name="connsiteY9" fmla="*/ 304824 h 627554"/>
              <a:gd name="connsiteX10" fmla="*/ 532908 w 568788"/>
              <a:gd name="connsiteY10" fmla="*/ 251036 h 627554"/>
              <a:gd name="connsiteX11" fmla="*/ 497049 w 568788"/>
              <a:gd name="connsiteY11" fmla="*/ 197248 h 627554"/>
              <a:gd name="connsiteX12" fmla="*/ 461191 w 568788"/>
              <a:gd name="connsiteY12" fmla="*/ 53812 h 627554"/>
              <a:gd name="connsiteX13" fmla="*/ 407402 w 568788"/>
              <a:gd name="connsiteY13" fmla="*/ 17954 h 627554"/>
              <a:gd name="connsiteX14" fmla="*/ 317755 w 568788"/>
              <a:gd name="connsiteY14" fmla="*/ 24 h 627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8788" h="627554">
                <a:moveTo>
                  <a:pt x="192249" y="24"/>
                </a:moveTo>
                <a:cubicBezTo>
                  <a:pt x="150414" y="23930"/>
                  <a:pt x="104369" y="41642"/>
                  <a:pt x="66744" y="71742"/>
                </a:cubicBezTo>
                <a:cubicBezTo>
                  <a:pt x="-34057" y="152384"/>
                  <a:pt x="1512" y="276979"/>
                  <a:pt x="30885" y="394471"/>
                </a:cubicBezTo>
                <a:cubicBezTo>
                  <a:pt x="36111" y="415376"/>
                  <a:pt x="65400" y="420693"/>
                  <a:pt x="84673" y="430330"/>
                </a:cubicBezTo>
                <a:cubicBezTo>
                  <a:pt x="113459" y="444723"/>
                  <a:pt x="145534" y="451796"/>
                  <a:pt x="174320" y="466189"/>
                </a:cubicBezTo>
                <a:cubicBezTo>
                  <a:pt x="193593" y="475826"/>
                  <a:pt x="211554" y="488253"/>
                  <a:pt x="228108" y="502048"/>
                </a:cubicBezTo>
                <a:cubicBezTo>
                  <a:pt x="273722" y="540060"/>
                  <a:pt x="280694" y="568128"/>
                  <a:pt x="335685" y="591695"/>
                </a:cubicBezTo>
                <a:cubicBezTo>
                  <a:pt x="369723" y="606283"/>
                  <a:pt x="490715" y="623510"/>
                  <a:pt x="514979" y="627554"/>
                </a:cubicBezTo>
                <a:cubicBezTo>
                  <a:pt x="526932" y="603648"/>
                  <a:pt x="543158" y="581437"/>
                  <a:pt x="550838" y="555836"/>
                </a:cubicBezTo>
                <a:cubicBezTo>
                  <a:pt x="579701" y="459626"/>
                  <a:pt x="569283" y="406271"/>
                  <a:pt x="550838" y="304824"/>
                </a:cubicBezTo>
                <a:cubicBezTo>
                  <a:pt x="547457" y="286230"/>
                  <a:pt x="541360" y="267940"/>
                  <a:pt x="532908" y="251036"/>
                </a:cubicBezTo>
                <a:cubicBezTo>
                  <a:pt x="523271" y="231763"/>
                  <a:pt x="509002" y="215177"/>
                  <a:pt x="497049" y="197248"/>
                </a:cubicBezTo>
                <a:cubicBezTo>
                  <a:pt x="496156" y="192785"/>
                  <a:pt x="475892" y="72188"/>
                  <a:pt x="461191" y="53812"/>
                </a:cubicBezTo>
                <a:cubicBezTo>
                  <a:pt x="447730" y="36985"/>
                  <a:pt x="427208" y="26442"/>
                  <a:pt x="407402" y="17954"/>
                </a:cubicBezTo>
                <a:cubicBezTo>
                  <a:pt x="362183" y="-1426"/>
                  <a:pt x="352493" y="24"/>
                  <a:pt x="317755" y="24"/>
                </a:cubicBezTo>
              </a:path>
            </a:pathLst>
          </a:custGeom>
          <a:solidFill>
            <a:srgbClr val="FF0000">
              <a:alpha val="5686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396708" y="2240135"/>
            <a:ext cx="717221" cy="682359"/>
          </a:xfrm>
          <a:custGeom>
            <a:avLst/>
            <a:gdLst>
              <a:gd name="connsiteX0" fmla="*/ 519998 w 717221"/>
              <a:gd name="connsiteY0" fmla="*/ 36900 h 682359"/>
              <a:gd name="connsiteX1" fmla="*/ 233127 w 717221"/>
              <a:gd name="connsiteY1" fmla="*/ 144477 h 682359"/>
              <a:gd name="connsiteX2" fmla="*/ 125551 w 717221"/>
              <a:gd name="connsiteY2" fmla="*/ 180336 h 682359"/>
              <a:gd name="connsiteX3" fmla="*/ 53833 w 717221"/>
              <a:gd name="connsiteY3" fmla="*/ 287912 h 682359"/>
              <a:gd name="connsiteX4" fmla="*/ 17974 w 717221"/>
              <a:gd name="connsiteY4" fmla="*/ 341700 h 682359"/>
              <a:gd name="connsiteX5" fmla="*/ 45 w 717221"/>
              <a:gd name="connsiteY5" fmla="*/ 395489 h 682359"/>
              <a:gd name="connsiteX6" fmla="*/ 17974 w 717221"/>
              <a:gd name="connsiteY6" fmla="*/ 610641 h 682359"/>
              <a:gd name="connsiteX7" fmla="*/ 71763 w 717221"/>
              <a:gd name="connsiteY7" fmla="*/ 646500 h 682359"/>
              <a:gd name="connsiteX8" fmla="*/ 268986 w 717221"/>
              <a:gd name="connsiteY8" fmla="*/ 682359 h 682359"/>
              <a:gd name="connsiteX9" fmla="*/ 484139 w 717221"/>
              <a:gd name="connsiteY9" fmla="*/ 628571 h 682359"/>
              <a:gd name="connsiteX10" fmla="*/ 555857 w 717221"/>
              <a:gd name="connsiteY10" fmla="*/ 520994 h 682359"/>
              <a:gd name="connsiteX11" fmla="*/ 645504 w 717221"/>
              <a:gd name="connsiteY11" fmla="*/ 359630 h 682359"/>
              <a:gd name="connsiteX12" fmla="*/ 699292 w 717221"/>
              <a:gd name="connsiteY12" fmla="*/ 323771 h 682359"/>
              <a:gd name="connsiteX13" fmla="*/ 717221 w 717221"/>
              <a:gd name="connsiteY13" fmla="*/ 269983 h 682359"/>
              <a:gd name="connsiteX14" fmla="*/ 663433 w 717221"/>
              <a:gd name="connsiteY14" fmla="*/ 162406 h 682359"/>
              <a:gd name="connsiteX15" fmla="*/ 645504 w 717221"/>
              <a:gd name="connsiteY15" fmla="*/ 108618 h 682359"/>
              <a:gd name="connsiteX16" fmla="*/ 591716 w 717221"/>
              <a:gd name="connsiteY16" fmla="*/ 54830 h 682359"/>
              <a:gd name="connsiteX17" fmla="*/ 484139 w 717221"/>
              <a:gd name="connsiteY17" fmla="*/ 1041 h 682359"/>
              <a:gd name="connsiteX18" fmla="*/ 448280 w 717221"/>
              <a:gd name="connsiteY18" fmla="*/ 1041 h 68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17221" h="682359">
                <a:moveTo>
                  <a:pt x="519998" y="36900"/>
                </a:moveTo>
                <a:lnTo>
                  <a:pt x="233127" y="144477"/>
                </a:lnTo>
                <a:cubicBezTo>
                  <a:pt x="197604" y="157394"/>
                  <a:pt x="125551" y="180336"/>
                  <a:pt x="125551" y="180336"/>
                </a:cubicBezTo>
                <a:lnTo>
                  <a:pt x="53833" y="287912"/>
                </a:lnTo>
                <a:lnTo>
                  <a:pt x="17974" y="341700"/>
                </a:lnTo>
                <a:cubicBezTo>
                  <a:pt x="11998" y="359630"/>
                  <a:pt x="45" y="376590"/>
                  <a:pt x="45" y="395489"/>
                </a:cubicBezTo>
                <a:cubicBezTo>
                  <a:pt x="45" y="467455"/>
                  <a:pt x="-1797" y="541444"/>
                  <a:pt x="17974" y="610641"/>
                </a:cubicBezTo>
                <a:cubicBezTo>
                  <a:pt x="23894" y="631361"/>
                  <a:pt x="52489" y="636863"/>
                  <a:pt x="71763" y="646500"/>
                </a:cubicBezTo>
                <a:cubicBezTo>
                  <a:pt x="127043" y="674140"/>
                  <a:pt x="219534" y="676178"/>
                  <a:pt x="268986" y="682359"/>
                </a:cubicBezTo>
                <a:cubicBezTo>
                  <a:pt x="337223" y="674777"/>
                  <a:pt x="430929" y="689383"/>
                  <a:pt x="484139" y="628571"/>
                </a:cubicBezTo>
                <a:cubicBezTo>
                  <a:pt x="512519" y="596137"/>
                  <a:pt x="555857" y="520994"/>
                  <a:pt x="555857" y="520994"/>
                </a:cubicBezTo>
                <a:cubicBezTo>
                  <a:pt x="574541" y="464942"/>
                  <a:pt x="592659" y="394860"/>
                  <a:pt x="645504" y="359630"/>
                </a:cubicBezTo>
                <a:lnTo>
                  <a:pt x="699292" y="323771"/>
                </a:lnTo>
                <a:cubicBezTo>
                  <a:pt x="705268" y="305842"/>
                  <a:pt x="717221" y="288882"/>
                  <a:pt x="717221" y="269983"/>
                </a:cubicBezTo>
                <a:cubicBezTo>
                  <a:pt x="717221" y="232865"/>
                  <a:pt x="681565" y="189603"/>
                  <a:pt x="663433" y="162406"/>
                </a:cubicBezTo>
                <a:cubicBezTo>
                  <a:pt x="657457" y="144477"/>
                  <a:pt x="655987" y="124343"/>
                  <a:pt x="645504" y="108618"/>
                </a:cubicBezTo>
                <a:cubicBezTo>
                  <a:pt x="631439" y="87521"/>
                  <a:pt x="611195" y="71062"/>
                  <a:pt x="591716" y="54830"/>
                </a:cubicBezTo>
                <a:cubicBezTo>
                  <a:pt x="558315" y="26996"/>
                  <a:pt x="526697" y="9553"/>
                  <a:pt x="484139" y="1041"/>
                </a:cubicBezTo>
                <a:cubicBezTo>
                  <a:pt x="472418" y="-1303"/>
                  <a:pt x="460233" y="1041"/>
                  <a:pt x="448280" y="1041"/>
                </a:cubicBezTo>
              </a:path>
            </a:pathLst>
          </a:custGeom>
          <a:solidFill>
            <a:srgbClr val="FF0000">
              <a:alpha val="5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749747" y="3158525"/>
            <a:ext cx="555812" cy="663388"/>
          </a:xfrm>
          <a:custGeom>
            <a:avLst/>
            <a:gdLst>
              <a:gd name="connsiteX0" fmla="*/ 233082 w 555812"/>
              <a:gd name="connsiteY0" fmla="*/ 107576 h 663388"/>
              <a:gd name="connsiteX1" fmla="*/ 71718 w 555812"/>
              <a:gd name="connsiteY1" fmla="*/ 143435 h 663388"/>
              <a:gd name="connsiteX2" fmla="*/ 53788 w 555812"/>
              <a:gd name="connsiteY2" fmla="*/ 197223 h 663388"/>
              <a:gd name="connsiteX3" fmla="*/ 0 w 555812"/>
              <a:gd name="connsiteY3" fmla="*/ 233082 h 663388"/>
              <a:gd name="connsiteX4" fmla="*/ 53788 w 555812"/>
              <a:gd name="connsiteY4" fmla="*/ 412376 h 663388"/>
              <a:gd name="connsiteX5" fmla="*/ 89647 w 555812"/>
              <a:gd name="connsiteY5" fmla="*/ 466165 h 663388"/>
              <a:gd name="connsiteX6" fmla="*/ 197223 w 555812"/>
              <a:gd name="connsiteY6" fmla="*/ 537882 h 663388"/>
              <a:gd name="connsiteX7" fmla="*/ 304800 w 555812"/>
              <a:gd name="connsiteY7" fmla="*/ 609600 h 663388"/>
              <a:gd name="connsiteX8" fmla="*/ 358588 w 555812"/>
              <a:gd name="connsiteY8" fmla="*/ 645459 h 663388"/>
              <a:gd name="connsiteX9" fmla="*/ 412376 w 555812"/>
              <a:gd name="connsiteY9" fmla="*/ 663388 h 663388"/>
              <a:gd name="connsiteX10" fmla="*/ 555812 w 555812"/>
              <a:gd name="connsiteY10" fmla="*/ 591670 h 663388"/>
              <a:gd name="connsiteX11" fmla="*/ 519953 w 555812"/>
              <a:gd name="connsiteY11" fmla="*/ 412376 h 663388"/>
              <a:gd name="connsiteX12" fmla="*/ 466165 w 555812"/>
              <a:gd name="connsiteY12" fmla="*/ 125506 h 663388"/>
              <a:gd name="connsiteX13" fmla="*/ 448235 w 555812"/>
              <a:gd name="connsiteY13" fmla="*/ 71718 h 663388"/>
              <a:gd name="connsiteX14" fmla="*/ 340659 w 555812"/>
              <a:gd name="connsiteY14" fmla="*/ 17929 h 663388"/>
              <a:gd name="connsiteX15" fmla="*/ 304800 w 555812"/>
              <a:gd name="connsiteY15" fmla="*/ 0 h 6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5812" h="663388">
                <a:moveTo>
                  <a:pt x="233082" y="107576"/>
                </a:moveTo>
                <a:cubicBezTo>
                  <a:pt x="179294" y="119529"/>
                  <a:pt x="121001" y="118793"/>
                  <a:pt x="71718" y="143435"/>
                </a:cubicBezTo>
                <a:cubicBezTo>
                  <a:pt x="54814" y="151887"/>
                  <a:pt x="65594" y="182465"/>
                  <a:pt x="53788" y="197223"/>
                </a:cubicBezTo>
                <a:cubicBezTo>
                  <a:pt x="40327" y="214049"/>
                  <a:pt x="17929" y="221129"/>
                  <a:pt x="0" y="233082"/>
                </a:cubicBezTo>
                <a:cubicBezTo>
                  <a:pt x="10023" y="273175"/>
                  <a:pt x="36326" y="386182"/>
                  <a:pt x="53788" y="412376"/>
                </a:cubicBezTo>
                <a:cubicBezTo>
                  <a:pt x="65741" y="430306"/>
                  <a:pt x="73430" y="451975"/>
                  <a:pt x="89647" y="466165"/>
                </a:cubicBezTo>
                <a:cubicBezTo>
                  <a:pt x="122081" y="494544"/>
                  <a:pt x="161364" y="513976"/>
                  <a:pt x="197223" y="537882"/>
                </a:cubicBezTo>
                <a:lnTo>
                  <a:pt x="304800" y="609600"/>
                </a:lnTo>
                <a:cubicBezTo>
                  <a:pt x="322729" y="621553"/>
                  <a:pt x="338145" y="638645"/>
                  <a:pt x="358588" y="645459"/>
                </a:cubicBezTo>
                <a:lnTo>
                  <a:pt x="412376" y="663388"/>
                </a:lnTo>
                <a:cubicBezTo>
                  <a:pt x="446693" y="657669"/>
                  <a:pt x="555812" y="666370"/>
                  <a:pt x="555812" y="591670"/>
                </a:cubicBezTo>
                <a:cubicBezTo>
                  <a:pt x="555812" y="530722"/>
                  <a:pt x="527513" y="472854"/>
                  <a:pt x="519953" y="412376"/>
                </a:cubicBezTo>
                <a:cubicBezTo>
                  <a:pt x="505209" y="294427"/>
                  <a:pt x="504198" y="239601"/>
                  <a:pt x="466165" y="125506"/>
                </a:cubicBezTo>
                <a:cubicBezTo>
                  <a:pt x="460188" y="107577"/>
                  <a:pt x="460041" y="86476"/>
                  <a:pt x="448235" y="71718"/>
                </a:cubicBezTo>
                <a:cubicBezTo>
                  <a:pt x="419789" y="36161"/>
                  <a:pt x="378871" y="33214"/>
                  <a:pt x="340659" y="17929"/>
                </a:cubicBezTo>
                <a:cubicBezTo>
                  <a:pt x="328251" y="12966"/>
                  <a:pt x="316753" y="5976"/>
                  <a:pt x="304800" y="0"/>
                </a:cubicBezTo>
              </a:path>
            </a:pathLst>
          </a:custGeom>
          <a:solidFill>
            <a:srgbClr val="FF0000">
              <a:alpha val="5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758953" y="4007224"/>
            <a:ext cx="551329" cy="739588"/>
          </a:xfrm>
          <a:custGeom>
            <a:avLst/>
            <a:gdLst>
              <a:gd name="connsiteX0" fmla="*/ 336176 w 551329"/>
              <a:gd name="connsiteY0" fmla="*/ 40341 h 739588"/>
              <a:gd name="connsiteX1" fmla="*/ 363071 w 551329"/>
              <a:gd name="connsiteY1" fmla="*/ 107576 h 739588"/>
              <a:gd name="connsiteX2" fmla="*/ 389965 w 551329"/>
              <a:gd name="connsiteY2" fmla="*/ 147917 h 739588"/>
              <a:gd name="connsiteX3" fmla="*/ 416859 w 551329"/>
              <a:gd name="connsiteY3" fmla="*/ 228600 h 739588"/>
              <a:gd name="connsiteX4" fmla="*/ 430306 w 551329"/>
              <a:gd name="connsiteY4" fmla="*/ 268941 h 739588"/>
              <a:gd name="connsiteX5" fmla="*/ 470647 w 551329"/>
              <a:gd name="connsiteY5" fmla="*/ 349623 h 739588"/>
              <a:gd name="connsiteX6" fmla="*/ 551329 w 551329"/>
              <a:gd name="connsiteY6" fmla="*/ 416858 h 739588"/>
              <a:gd name="connsiteX7" fmla="*/ 537882 w 551329"/>
              <a:gd name="connsiteY7" fmla="*/ 591670 h 739588"/>
              <a:gd name="connsiteX8" fmla="*/ 510988 w 551329"/>
              <a:gd name="connsiteY8" fmla="*/ 672352 h 739588"/>
              <a:gd name="connsiteX9" fmla="*/ 389965 w 551329"/>
              <a:gd name="connsiteY9" fmla="*/ 712694 h 739588"/>
              <a:gd name="connsiteX10" fmla="*/ 349623 w 551329"/>
              <a:gd name="connsiteY10" fmla="*/ 726141 h 739588"/>
              <a:gd name="connsiteX11" fmla="*/ 201706 w 551329"/>
              <a:gd name="connsiteY11" fmla="*/ 739588 h 739588"/>
              <a:gd name="connsiteX12" fmla="*/ 134471 w 551329"/>
              <a:gd name="connsiteY12" fmla="*/ 726141 h 739588"/>
              <a:gd name="connsiteX13" fmla="*/ 80682 w 551329"/>
              <a:gd name="connsiteY13" fmla="*/ 672352 h 739588"/>
              <a:gd name="connsiteX14" fmla="*/ 13447 w 551329"/>
              <a:gd name="connsiteY14" fmla="*/ 551329 h 739588"/>
              <a:gd name="connsiteX15" fmla="*/ 0 w 551329"/>
              <a:gd name="connsiteY15" fmla="*/ 484094 h 739588"/>
              <a:gd name="connsiteX16" fmla="*/ 26894 w 551329"/>
              <a:gd name="connsiteY16" fmla="*/ 376517 h 739588"/>
              <a:gd name="connsiteX17" fmla="*/ 67235 w 551329"/>
              <a:gd name="connsiteY17" fmla="*/ 349623 h 739588"/>
              <a:gd name="connsiteX18" fmla="*/ 94129 w 551329"/>
              <a:gd name="connsiteY18" fmla="*/ 309282 h 739588"/>
              <a:gd name="connsiteX19" fmla="*/ 174812 w 551329"/>
              <a:gd name="connsiteY19" fmla="*/ 228600 h 739588"/>
              <a:gd name="connsiteX20" fmla="*/ 188259 w 551329"/>
              <a:gd name="connsiteY20" fmla="*/ 188258 h 739588"/>
              <a:gd name="connsiteX21" fmla="*/ 201706 w 551329"/>
              <a:gd name="connsiteY21" fmla="*/ 80682 h 739588"/>
              <a:gd name="connsiteX22" fmla="*/ 295835 w 551329"/>
              <a:gd name="connsiteY22" fmla="*/ 121023 h 739588"/>
              <a:gd name="connsiteX23" fmla="*/ 215153 w 551329"/>
              <a:gd name="connsiteY23" fmla="*/ 67235 h 739588"/>
              <a:gd name="connsiteX24" fmla="*/ 147918 w 551329"/>
              <a:gd name="connsiteY24" fmla="*/ 0 h 73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51329" h="739588">
                <a:moveTo>
                  <a:pt x="336176" y="40341"/>
                </a:moveTo>
                <a:cubicBezTo>
                  <a:pt x="345141" y="62753"/>
                  <a:pt x="352276" y="85986"/>
                  <a:pt x="363071" y="107576"/>
                </a:cubicBezTo>
                <a:cubicBezTo>
                  <a:pt x="370299" y="122031"/>
                  <a:pt x="383401" y="133149"/>
                  <a:pt x="389965" y="147917"/>
                </a:cubicBezTo>
                <a:cubicBezTo>
                  <a:pt x="401479" y="173823"/>
                  <a:pt x="407894" y="201706"/>
                  <a:pt x="416859" y="228600"/>
                </a:cubicBezTo>
                <a:lnTo>
                  <a:pt x="430306" y="268941"/>
                </a:lnTo>
                <a:cubicBezTo>
                  <a:pt x="443783" y="309372"/>
                  <a:pt x="441683" y="314866"/>
                  <a:pt x="470647" y="349623"/>
                </a:cubicBezTo>
                <a:cubicBezTo>
                  <a:pt x="503002" y="388450"/>
                  <a:pt x="511663" y="390414"/>
                  <a:pt x="551329" y="416858"/>
                </a:cubicBezTo>
                <a:cubicBezTo>
                  <a:pt x="546847" y="475129"/>
                  <a:pt x="546997" y="533942"/>
                  <a:pt x="537882" y="591670"/>
                </a:cubicBezTo>
                <a:cubicBezTo>
                  <a:pt x="533461" y="619672"/>
                  <a:pt x="537882" y="663387"/>
                  <a:pt x="510988" y="672352"/>
                </a:cubicBezTo>
                <a:lnTo>
                  <a:pt x="389965" y="712694"/>
                </a:lnTo>
                <a:cubicBezTo>
                  <a:pt x="376518" y="717176"/>
                  <a:pt x="363739" y="724858"/>
                  <a:pt x="349623" y="726141"/>
                </a:cubicBezTo>
                <a:lnTo>
                  <a:pt x="201706" y="739588"/>
                </a:lnTo>
                <a:cubicBezTo>
                  <a:pt x="179294" y="735106"/>
                  <a:pt x="154450" y="737241"/>
                  <a:pt x="134471" y="726141"/>
                </a:cubicBezTo>
                <a:cubicBezTo>
                  <a:pt x="112306" y="713827"/>
                  <a:pt x="94747" y="693450"/>
                  <a:pt x="80682" y="672352"/>
                </a:cubicBezTo>
                <a:cubicBezTo>
                  <a:pt x="40620" y="612259"/>
                  <a:pt x="27648" y="608133"/>
                  <a:pt x="13447" y="551329"/>
                </a:cubicBezTo>
                <a:cubicBezTo>
                  <a:pt x="7904" y="529156"/>
                  <a:pt x="4482" y="506506"/>
                  <a:pt x="0" y="484094"/>
                </a:cubicBezTo>
                <a:cubicBezTo>
                  <a:pt x="670" y="480746"/>
                  <a:pt x="15867" y="390300"/>
                  <a:pt x="26894" y="376517"/>
                </a:cubicBezTo>
                <a:cubicBezTo>
                  <a:pt x="36990" y="363897"/>
                  <a:pt x="53788" y="358588"/>
                  <a:pt x="67235" y="349623"/>
                </a:cubicBezTo>
                <a:cubicBezTo>
                  <a:pt x="76200" y="336176"/>
                  <a:pt x="83392" y="321361"/>
                  <a:pt x="94129" y="309282"/>
                </a:cubicBezTo>
                <a:cubicBezTo>
                  <a:pt x="119398" y="280855"/>
                  <a:pt x="174812" y="228600"/>
                  <a:pt x="174812" y="228600"/>
                </a:cubicBezTo>
                <a:cubicBezTo>
                  <a:pt x="179294" y="215153"/>
                  <a:pt x="185723" y="202204"/>
                  <a:pt x="188259" y="188258"/>
                </a:cubicBezTo>
                <a:cubicBezTo>
                  <a:pt x="194723" y="152703"/>
                  <a:pt x="183777" y="112058"/>
                  <a:pt x="201706" y="80682"/>
                </a:cubicBezTo>
                <a:cubicBezTo>
                  <a:pt x="207551" y="70454"/>
                  <a:pt x="305048" y="130236"/>
                  <a:pt x="295835" y="121023"/>
                </a:cubicBezTo>
                <a:cubicBezTo>
                  <a:pt x="272979" y="98167"/>
                  <a:pt x="238009" y="90091"/>
                  <a:pt x="215153" y="67235"/>
                </a:cubicBezTo>
                <a:lnTo>
                  <a:pt x="147918" y="0"/>
                </a:lnTo>
              </a:path>
            </a:pathLst>
          </a:custGeom>
          <a:solidFill>
            <a:srgbClr val="FF0000">
              <a:alpha val="56863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818965" y="3966882"/>
            <a:ext cx="1479176" cy="1640580"/>
          </a:xfrm>
          <a:custGeom>
            <a:avLst/>
            <a:gdLst>
              <a:gd name="connsiteX0" fmla="*/ 255494 w 1479176"/>
              <a:gd name="connsiteY0" fmla="*/ 53789 h 1640580"/>
              <a:gd name="connsiteX1" fmla="*/ 147917 w 1479176"/>
              <a:gd name="connsiteY1" fmla="*/ 80683 h 1640580"/>
              <a:gd name="connsiteX2" fmla="*/ 40341 w 1479176"/>
              <a:gd name="connsiteY2" fmla="*/ 174812 h 1640580"/>
              <a:gd name="connsiteX3" fmla="*/ 0 w 1479176"/>
              <a:gd name="connsiteY3" fmla="*/ 201706 h 1640580"/>
              <a:gd name="connsiteX4" fmla="*/ 26894 w 1479176"/>
              <a:gd name="connsiteY4" fmla="*/ 524436 h 1640580"/>
              <a:gd name="connsiteX5" fmla="*/ 40341 w 1479176"/>
              <a:gd name="connsiteY5" fmla="*/ 591671 h 1640580"/>
              <a:gd name="connsiteX6" fmla="*/ 53788 w 1479176"/>
              <a:gd name="connsiteY6" fmla="*/ 900953 h 1640580"/>
              <a:gd name="connsiteX7" fmla="*/ 107576 w 1479176"/>
              <a:gd name="connsiteY7" fmla="*/ 1035424 h 1640580"/>
              <a:gd name="connsiteX8" fmla="*/ 134470 w 1479176"/>
              <a:gd name="connsiteY8" fmla="*/ 1196789 h 1640580"/>
              <a:gd name="connsiteX9" fmla="*/ 174811 w 1479176"/>
              <a:gd name="connsiteY9" fmla="*/ 1277471 h 1640580"/>
              <a:gd name="connsiteX10" fmla="*/ 188259 w 1479176"/>
              <a:gd name="connsiteY10" fmla="*/ 1331259 h 1640580"/>
              <a:gd name="connsiteX11" fmla="*/ 242047 w 1479176"/>
              <a:gd name="connsiteY11" fmla="*/ 1398494 h 1640580"/>
              <a:gd name="connsiteX12" fmla="*/ 295835 w 1479176"/>
              <a:gd name="connsiteY12" fmla="*/ 1492624 h 1640580"/>
              <a:gd name="connsiteX13" fmla="*/ 349623 w 1479176"/>
              <a:gd name="connsiteY13" fmla="*/ 1519518 h 1640580"/>
              <a:gd name="connsiteX14" fmla="*/ 551329 w 1479176"/>
              <a:gd name="connsiteY14" fmla="*/ 1573306 h 1640580"/>
              <a:gd name="connsiteX15" fmla="*/ 605117 w 1479176"/>
              <a:gd name="connsiteY15" fmla="*/ 1600200 h 1640580"/>
              <a:gd name="connsiteX16" fmla="*/ 645459 w 1479176"/>
              <a:gd name="connsiteY16" fmla="*/ 1640542 h 1640580"/>
              <a:gd name="connsiteX17" fmla="*/ 806823 w 1479176"/>
              <a:gd name="connsiteY17" fmla="*/ 1586753 h 1640580"/>
              <a:gd name="connsiteX18" fmla="*/ 820270 w 1479176"/>
              <a:gd name="connsiteY18" fmla="*/ 1425389 h 1640580"/>
              <a:gd name="connsiteX19" fmla="*/ 793376 w 1479176"/>
              <a:gd name="connsiteY19" fmla="*/ 1371600 h 1640580"/>
              <a:gd name="connsiteX20" fmla="*/ 914400 w 1479176"/>
              <a:gd name="connsiteY20" fmla="*/ 1411942 h 1640580"/>
              <a:gd name="connsiteX21" fmla="*/ 1048870 w 1479176"/>
              <a:gd name="connsiteY21" fmla="*/ 1425389 h 1640580"/>
              <a:gd name="connsiteX22" fmla="*/ 1102659 w 1479176"/>
              <a:gd name="connsiteY22" fmla="*/ 1385047 h 1640580"/>
              <a:gd name="connsiteX23" fmla="*/ 1062317 w 1479176"/>
              <a:gd name="connsiteY23" fmla="*/ 1196789 h 1640580"/>
              <a:gd name="connsiteX24" fmla="*/ 1304364 w 1479176"/>
              <a:gd name="connsiteY24" fmla="*/ 1210236 h 1640580"/>
              <a:gd name="connsiteX25" fmla="*/ 1465729 w 1479176"/>
              <a:gd name="connsiteY25" fmla="*/ 1196789 h 1640580"/>
              <a:gd name="connsiteX26" fmla="*/ 1479176 w 1479176"/>
              <a:gd name="connsiteY26" fmla="*/ 1143000 h 1640580"/>
              <a:gd name="connsiteX27" fmla="*/ 1452282 w 1479176"/>
              <a:gd name="connsiteY27" fmla="*/ 1021977 h 1640580"/>
              <a:gd name="connsiteX28" fmla="*/ 1398494 w 1479176"/>
              <a:gd name="connsiteY28" fmla="*/ 874059 h 1640580"/>
              <a:gd name="connsiteX29" fmla="*/ 1358153 w 1479176"/>
              <a:gd name="connsiteY29" fmla="*/ 820271 h 1640580"/>
              <a:gd name="connsiteX30" fmla="*/ 1277470 w 1479176"/>
              <a:gd name="connsiteY30" fmla="*/ 766483 h 1640580"/>
              <a:gd name="connsiteX31" fmla="*/ 1183341 w 1479176"/>
              <a:gd name="connsiteY31" fmla="*/ 739589 h 1640580"/>
              <a:gd name="connsiteX32" fmla="*/ 1021976 w 1479176"/>
              <a:gd name="connsiteY32" fmla="*/ 779930 h 1640580"/>
              <a:gd name="connsiteX33" fmla="*/ 954741 w 1479176"/>
              <a:gd name="connsiteY33" fmla="*/ 793377 h 1640580"/>
              <a:gd name="connsiteX34" fmla="*/ 887506 w 1479176"/>
              <a:gd name="connsiteY34" fmla="*/ 699247 h 1640580"/>
              <a:gd name="connsiteX35" fmla="*/ 847164 w 1479176"/>
              <a:gd name="connsiteY35" fmla="*/ 605118 h 1640580"/>
              <a:gd name="connsiteX36" fmla="*/ 753035 w 1479176"/>
              <a:gd name="connsiteY36" fmla="*/ 564777 h 1640580"/>
              <a:gd name="connsiteX37" fmla="*/ 551329 w 1479176"/>
              <a:gd name="connsiteY37" fmla="*/ 537883 h 1640580"/>
              <a:gd name="connsiteX38" fmla="*/ 524435 w 1479176"/>
              <a:gd name="connsiteY38" fmla="*/ 443753 h 1640580"/>
              <a:gd name="connsiteX39" fmla="*/ 497541 w 1479176"/>
              <a:gd name="connsiteY39" fmla="*/ 376518 h 1640580"/>
              <a:gd name="connsiteX40" fmla="*/ 457200 w 1479176"/>
              <a:gd name="connsiteY40" fmla="*/ 322730 h 1640580"/>
              <a:gd name="connsiteX41" fmla="*/ 376517 w 1479176"/>
              <a:gd name="connsiteY41" fmla="*/ 295836 h 1640580"/>
              <a:gd name="connsiteX42" fmla="*/ 336176 w 1479176"/>
              <a:gd name="connsiteY42" fmla="*/ 242047 h 1640580"/>
              <a:gd name="connsiteX43" fmla="*/ 322729 w 1479176"/>
              <a:gd name="connsiteY43" fmla="*/ 201706 h 1640580"/>
              <a:gd name="connsiteX44" fmla="*/ 282388 w 1479176"/>
              <a:gd name="connsiteY44" fmla="*/ 107577 h 1640580"/>
              <a:gd name="connsiteX45" fmla="*/ 242047 w 1479176"/>
              <a:gd name="connsiteY45" fmla="*/ 94130 h 1640580"/>
              <a:gd name="connsiteX46" fmla="*/ 161364 w 1479176"/>
              <a:gd name="connsiteY46" fmla="*/ 40342 h 1640580"/>
              <a:gd name="connsiteX47" fmla="*/ 134470 w 1479176"/>
              <a:gd name="connsiteY47" fmla="*/ 0 h 164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479176" h="1640580">
                <a:moveTo>
                  <a:pt x="255494" y="53789"/>
                </a:moveTo>
                <a:cubicBezTo>
                  <a:pt x="219635" y="62754"/>
                  <a:pt x="181478" y="65194"/>
                  <a:pt x="147917" y="80683"/>
                </a:cubicBezTo>
                <a:cubicBezTo>
                  <a:pt x="99535" y="103013"/>
                  <a:pt x="78646" y="142891"/>
                  <a:pt x="40341" y="174812"/>
                </a:cubicBezTo>
                <a:cubicBezTo>
                  <a:pt x="27926" y="185158"/>
                  <a:pt x="13447" y="192741"/>
                  <a:pt x="0" y="201706"/>
                </a:cubicBezTo>
                <a:cubicBezTo>
                  <a:pt x="6071" y="286696"/>
                  <a:pt x="14767" y="433481"/>
                  <a:pt x="26894" y="524436"/>
                </a:cubicBezTo>
                <a:cubicBezTo>
                  <a:pt x="29915" y="547091"/>
                  <a:pt x="35859" y="569259"/>
                  <a:pt x="40341" y="591671"/>
                </a:cubicBezTo>
                <a:cubicBezTo>
                  <a:pt x="44823" y="694765"/>
                  <a:pt x="43170" y="798309"/>
                  <a:pt x="53788" y="900953"/>
                </a:cubicBezTo>
                <a:cubicBezTo>
                  <a:pt x="58123" y="942857"/>
                  <a:pt x="88438" y="997147"/>
                  <a:pt x="107576" y="1035424"/>
                </a:cubicBezTo>
                <a:cubicBezTo>
                  <a:pt x="111470" y="1066576"/>
                  <a:pt x="118316" y="1156405"/>
                  <a:pt x="134470" y="1196789"/>
                </a:cubicBezTo>
                <a:cubicBezTo>
                  <a:pt x="145637" y="1224707"/>
                  <a:pt x="163644" y="1249553"/>
                  <a:pt x="174811" y="1277471"/>
                </a:cubicBezTo>
                <a:cubicBezTo>
                  <a:pt x="181675" y="1294630"/>
                  <a:pt x="179284" y="1315104"/>
                  <a:pt x="188259" y="1331259"/>
                </a:cubicBezTo>
                <a:cubicBezTo>
                  <a:pt x="202198" y="1356348"/>
                  <a:pt x="224118" y="1376082"/>
                  <a:pt x="242047" y="1398494"/>
                </a:cubicBezTo>
                <a:cubicBezTo>
                  <a:pt x="255716" y="1439502"/>
                  <a:pt x="257843" y="1460060"/>
                  <a:pt x="295835" y="1492624"/>
                </a:cubicBezTo>
                <a:cubicBezTo>
                  <a:pt x="311055" y="1505670"/>
                  <a:pt x="330914" y="1512322"/>
                  <a:pt x="349623" y="1519518"/>
                </a:cubicBezTo>
                <a:cubicBezTo>
                  <a:pt x="461950" y="1562720"/>
                  <a:pt x="450863" y="1556562"/>
                  <a:pt x="551329" y="1573306"/>
                </a:cubicBezTo>
                <a:cubicBezTo>
                  <a:pt x="569258" y="1582271"/>
                  <a:pt x="588805" y="1588549"/>
                  <a:pt x="605117" y="1600200"/>
                </a:cubicBezTo>
                <a:cubicBezTo>
                  <a:pt x="620592" y="1611254"/>
                  <a:pt x="626484" y="1641807"/>
                  <a:pt x="645459" y="1640542"/>
                </a:cubicBezTo>
                <a:cubicBezTo>
                  <a:pt x="702031" y="1636771"/>
                  <a:pt x="753035" y="1604683"/>
                  <a:pt x="806823" y="1586753"/>
                </a:cubicBezTo>
                <a:cubicBezTo>
                  <a:pt x="851380" y="1519917"/>
                  <a:pt x="847687" y="1544197"/>
                  <a:pt x="820270" y="1425389"/>
                </a:cubicBezTo>
                <a:cubicBezTo>
                  <a:pt x="815763" y="1405856"/>
                  <a:pt x="773532" y="1374435"/>
                  <a:pt x="793376" y="1371600"/>
                </a:cubicBezTo>
                <a:cubicBezTo>
                  <a:pt x="835472" y="1365586"/>
                  <a:pt x="872789" y="1403182"/>
                  <a:pt x="914400" y="1411942"/>
                </a:cubicBezTo>
                <a:cubicBezTo>
                  <a:pt x="958481" y="1421222"/>
                  <a:pt x="1004047" y="1420907"/>
                  <a:pt x="1048870" y="1425389"/>
                </a:cubicBezTo>
                <a:cubicBezTo>
                  <a:pt x="1066800" y="1411942"/>
                  <a:pt x="1101343" y="1407420"/>
                  <a:pt x="1102659" y="1385047"/>
                </a:cubicBezTo>
                <a:cubicBezTo>
                  <a:pt x="1106428" y="1320980"/>
                  <a:pt x="1013819" y="1238821"/>
                  <a:pt x="1062317" y="1196789"/>
                </a:cubicBezTo>
                <a:cubicBezTo>
                  <a:pt x="1123382" y="1143866"/>
                  <a:pt x="1223682" y="1205754"/>
                  <a:pt x="1304364" y="1210236"/>
                </a:cubicBezTo>
                <a:cubicBezTo>
                  <a:pt x="1433684" y="1242566"/>
                  <a:pt x="1382371" y="1259308"/>
                  <a:pt x="1465729" y="1196789"/>
                </a:cubicBezTo>
                <a:cubicBezTo>
                  <a:pt x="1470211" y="1178859"/>
                  <a:pt x="1479176" y="1161481"/>
                  <a:pt x="1479176" y="1143000"/>
                </a:cubicBezTo>
                <a:cubicBezTo>
                  <a:pt x="1479176" y="1128066"/>
                  <a:pt x="1457468" y="1040993"/>
                  <a:pt x="1452282" y="1021977"/>
                </a:cubicBezTo>
                <a:cubicBezTo>
                  <a:pt x="1435565" y="960683"/>
                  <a:pt x="1430347" y="925024"/>
                  <a:pt x="1398494" y="874059"/>
                </a:cubicBezTo>
                <a:cubicBezTo>
                  <a:pt x="1386616" y="855054"/>
                  <a:pt x="1374904" y="835160"/>
                  <a:pt x="1358153" y="820271"/>
                </a:cubicBezTo>
                <a:cubicBezTo>
                  <a:pt x="1333995" y="798797"/>
                  <a:pt x="1308828" y="774322"/>
                  <a:pt x="1277470" y="766483"/>
                </a:cubicBezTo>
                <a:cubicBezTo>
                  <a:pt x="1209931" y="749598"/>
                  <a:pt x="1241215" y="758880"/>
                  <a:pt x="1183341" y="739589"/>
                </a:cubicBezTo>
                <a:cubicBezTo>
                  <a:pt x="1129553" y="753036"/>
                  <a:pt x="1072317" y="756696"/>
                  <a:pt x="1021976" y="779930"/>
                </a:cubicBezTo>
                <a:cubicBezTo>
                  <a:pt x="949955" y="813170"/>
                  <a:pt x="1095079" y="863546"/>
                  <a:pt x="954741" y="793377"/>
                </a:cubicBezTo>
                <a:cubicBezTo>
                  <a:pt x="945601" y="781190"/>
                  <a:pt x="897339" y="718914"/>
                  <a:pt x="887506" y="699247"/>
                </a:cubicBezTo>
                <a:cubicBezTo>
                  <a:pt x="866486" y="657207"/>
                  <a:pt x="882143" y="647092"/>
                  <a:pt x="847164" y="605118"/>
                </a:cubicBezTo>
                <a:cubicBezTo>
                  <a:pt x="825330" y="578918"/>
                  <a:pt x="783753" y="569627"/>
                  <a:pt x="753035" y="564777"/>
                </a:cubicBezTo>
                <a:cubicBezTo>
                  <a:pt x="686035" y="554198"/>
                  <a:pt x="618564" y="546848"/>
                  <a:pt x="551329" y="537883"/>
                </a:cubicBezTo>
                <a:cubicBezTo>
                  <a:pt x="540732" y="495495"/>
                  <a:pt x="538904" y="482336"/>
                  <a:pt x="524435" y="443753"/>
                </a:cubicBezTo>
                <a:cubicBezTo>
                  <a:pt x="515960" y="421152"/>
                  <a:pt x="509263" y="397618"/>
                  <a:pt x="497541" y="376518"/>
                </a:cubicBezTo>
                <a:cubicBezTo>
                  <a:pt x="486657" y="356927"/>
                  <a:pt x="475848" y="335162"/>
                  <a:pt x="457200" y="322730"/>
                </a:cubicBezTo>
                <a:cubicBezTo>
                  <a:pt x="433612" y="307005"/>
                  <a:pt x="376517" y="295836"/>
                  <a:pt x="376517" y="295836"/>
                </a:cubicBezTo>
                <a:cubicBezTo>
                  <a:pt x="363070" y="277906"/>
                  <a:pt x="347295" y="261506"/>
                  <a:pt x="336176" y="242047"/>
                </a:cubicBezTo>
                <a:cubicBezTo>
                  <a:pt x="329144" y="229740"/>
                  <a:pt x="326623" y="215335"/>
                  <a:pt x="322729" y="201706"/>
                </a:cubicBezTo>
                <a:cubicBezTo>
                  <a:pt x="313159" y="168211"/>
                  <a:pt x="312716" y="131839"/>
                  <a:pt x="282388" y="107577"/>
                </a:cubicBezTo>
                <a:cubicBezTo>
                  <a:pt x="271320" y="98722"/>
                  <a:pt x="254438" y="101014"/>
                  <a:pt x="242047" y="94130"/>
                </a:cubicBezTo>
                <a:cubicBezTo>
                  <a:pt x="213792" y="78433"/>
                  <a:pt x="188258" y="58271"/>
                  <a:pt x="161364" y="40342"/>
                </a:cubicBezTo>
                <a:lnTo>
                  <a:pt x="134470" y="0"/>
                </a:lnTo>
              </a:path>
            </a:pathLst>
          </a:custGeom>
          <a:solidFill>
            <a:srgbClr val="002F8E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431306" y="3980329"/>
            <a:ext cx="1009341" cy="1021977"/>
          </a:xfrm>
          <a:custGeom>
            <a:avLst/>
            <a:gdLst>
              <a:gd name="connsiteX0" fmla="*/ 174812 w 1009341"/>
              <a:gd name="connsiteY0" fmla="*/ 430306 h 1021977"/>
              <a:gd name="connsiteX1" fmla="*/ 26894 w 1009341"/>
              <a:gd name="connsiteY1" fmla="*/ 564777 h 1021977"/>
              <a:gd name="connsiteX2" fmla="*/ 13447 w 1009341"/>
              <a:gd name="connsiteY2" fmla="*/ 632012 h 1021977"/>
              <a:gd name="connsiteX3" fmla="*/ 0 w 1009341"/>
              <a:gd name="connsiteY3" fmla="*/ 685800 h 1021977"/>
              <a:gd name="connsiteX4" fmla="*/ 13447 w 1009341"/>
              <a:gd name="connsiteY4" fmla="*/ 860612 h 1021977"/>
              <a:gd name="connsiteX5" fmla="*/ 53788 w 1009341"/>
              <a:gd name="connsiteY5" fmla="*/ 941295 h 1021977"/>
              <a:gd name="connsiteX6" fmla="*/ 107576 w 1009341"/>
              <a:gd name="connsiteY6" fmla="*/ 968189 h 1021977"/>
              <a:gd name="connsiteX7" fmla="*/ 201706 w 1009341"/>
              <a:gd name="connsiteY7" fmla="*/ 1021977 h 1021977"/>
              <a:gd name="connsiteX8" fmla="*/ 363070 w 1009341"/>
              <a:gd name="connsiteY8" fmla="*/ 954742 h 1021977"/>
              <a:gd name="connsiteX9" fmla="*/ 484094 w 1009341"/>
              <a:gd name="connsiteY9" fmla="*/ 833718 h 1021977"/>
              <a:gd name="connsiteX10" fmla="*/ 578223 w 1009341"/>
              <a:gd name="connsiteY10" fmla="*/ 887506 h 1021977"/>
              <a:gd name="connsiteX11" fmla="*/ 658906 w 1009341"/>
              <a:gd name="connsiteY11" fmla="*/ 874059 h 1021977"/>
              <a:gd name="connsiteX12" fmla="*/ 739588 w 1009341"/>
              <a:gd name="connsiteY12" fmla="*/ 793377 h 1021977"/>
              <a:gd name="connsiteX13" fmla="*/ 806823 w 1009341"/>
              <a:gd name="connsiteY13" fmla="*/ 820271 h 1021977"/>
              <a:gd name="connsiteX14" fmla="*/ 887506 w 1009341"/>
              <a:gd name="connsiteY14" fmla="*/ 793377 h 1021977"/>
              <a:gd name="connsiteX15" fmla="*/ 981635 w 1009341"/>
              <a:gd name="connsiteY15" fmla="*/ 699247 h 1021977"/>
              <a:gd name="connsiteX16" fmla="*/ 995082 w 1009341"/>
              <a:gd name="connsiteY16" fmla="*/ 537883 h 1021977"/>
              <a:gd name="connsiteX17" fmla="*/ 981635 w 1009341"/>
              <a:gd name="connsiteY17" fmla="*/ 457200 h 1021977"/>
              <a:gd name="connsiteX18" fmla="*/ 874059 w 1009341"/>
              <a:gd name="connsiteY18" fmla="*/ 403412 h 1021977"/>
              <a:gd name="connsiteX19" fmla="*/ 820270 w 1009341"/>
              <a:gd name="connsiteY19" fmla="*/ 363071 h 1021977"/>
              <a:gd name="connsiteX20" fmla="*/ 833718 w 1009341"/>
              <a:gd name="connsiteY20" fmla="*/ 322730 h 1021977"/>
              <a:gd name="connsiteX21" fmla="*/ 860612 w 1009341"/>
              <a:gd name="connsiteY21" fmla="*/ 255495 h 1021977"/>
              <a:gd name="connsiteX22" fmla="*/ 847165 w 1009341"/>
              <a:gd name="connsiteY22" fmla="*/ 201706 h 1021977"/>
              <a:gd name="connsiteX23" fmla="*/ 779929 w 1009341"/>
              <a:gd name="connsiteY23" fmla="*/ 161365 h 1021977"/>
              <a:gd name="connsiteX24" fmla="*/ 605118 w 1009341"/>
              <a:gd name="connsiteY24" fmla="*/ 134471 h 1021977"/>
              <a:gd name="connsiteX25" fmla="*/ 658906 w 1009341"/>
              <a:gd name="connsiteY25" fmla="*/ 147918 h 1021977"/>
              <a:gd name="connsiteX26" fmla="*/ 645459 w 1009341"/>
              <a:gd name="connsiteY26" fmla="*/ 94130 h 1021977"/>
              <a:gd name="connsiteX27" fmla="*/ 618565 w 1009341"/>
              <a:gd name="connsiteY27" fmla="*/ 26895 h 1021977"/>
              <a:gd name="connsiteX28" fmla="*/ 578223 w 1009341"/>
              <a:gd name="connsiteY28" fmla="*/ 13447 h 1021977"/>
              <a:gd name="connsiteX29" fmla="*/ 524435 w 1009341"/>
              <a:gd name="connsiteY29" fmla="*/ 0 h 1021977"/>
              <a:gd name="connsiteX30" fmla="*/ 295835 w 1009341"/>
              <a:gd name="connsiteY30" fmla="*/ 40342 h 1021977"/>
              <a:gd name="connsiteX31" fmla="*/ 268941 w 1009341"/>
              <a:gd name="connsiteY31" fmla="*/ 80683 h 1021977"/>
              <a:gd name="connsiteX32" fmla="*/ 174812 w 1009341"/>
              <a:gd name="connsiteY32" fmla="*/ 201706 h 1021977"/>
              <a:gd name="connsiteX33" fmla="*/ 161365 w 1009341"/>
              <a:gd name="connsiteY33" fmla="*/ 255495 h 1021977"/>
              <a:gd name="connsiteX34" fmla="*/ 147918 w 1009341"/>
              <a:gd name="connsiteY34" fmla="*/ 416859 h 1021977"/>
              <a:gd name="connsiteX35" fmla="*/ 174812 w 1009341"/>
              <a:gd name="connsiteY35" fmla="*/ 430306 h 1021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09341" h="1021977">
                <a:moveTo>
                  <a:pt x="174812" y="430306"/>
                </a:moveTo>
                <a:cubicBezTo>
                  <a:pt x="154641" y="454959"/>
                  <a:pt x="82137" y="481912"/>
                  <a:pt x="26894" y="564777"/>
                </a:cubicBezTo>
                <a:cubicBezTo>
                  <a:pt x="22412" y="587189"/>
                  <a:pt x="18405" y="609701"/>
                  <a:pt x="13447" y="632012"/>
                </a:cubicBezTo>
                <a:cubicBezTo>
                  <a:pt x="9438" y="650053"/>
                  <a:pt x="0" y="667319"/>
                  <a:pt x="0" y="685800"/>
                </a:cubicBezTo>
                <a:cubicBezTo>
                  <a:pt x="0" y="744243"/>
                  <a:pt x="6198" y="802620"/>
                  <a:pt x="13447" y="860612"/>
                </a:cubicBezTo>
                <a:cubicBezTo>
                  <a:pt x="16222" y="882810"/>
                  <a:pt x="37027" y="927328"/>
                  <a:pt x="53788" y="941295"/>
                </a:cubicBezTo>
                <a:cubicBezTo>
                  <a:pt x="69187" y="954128"/>
                  <a:pt x="90577" y="957565"/>
                  <a:pt x="107576" y="968189"/>
                </a:cubicBezTo>
                <a:cubicBezTo>
                  <a:pt x="200616" y="1026338"/>
                  <a:pt x="122451" y="995559"/>
                  <a:pt x="201706" y="1021977"/>
                </a:cubicBezTo>
                <a:cubicBezTo>
                  <a:pt x="255494" y="999565"/>
                  <a:pt x="315831" y="988859"/>
                  <a:pt x="363070" y="954742"/>
                </a:cubicBezTo>
                <a:cubicBezTo>
                  <a:pt x="592408" y="789109"/>
                  <a:pt x="356910" y="876113"/>
                  <a:pt x="484094" y="833718"/>
                </a:cubicBezTo>
                <a:cubicBezTo>
                  <a:pt x="502277" y="845840"/>
                  <a:pt x="558152" y="885499"/>
                  <a:pt x="578223" y="887506"/>
                </a:cubicBezTo>
                <a:cubicBezTo>
                  <a:pt x="605353" y="890219"/>
                  <a:pt x="632012" y="878541"/>
                  <a:pt x="658906" y="874059"/>
                </a:cubicBezTo>
                <a:cubicBezTo>
                  <a:pt x="676835" y="838200"/>
                  <a:pt x="685800" y="793377"/>
                  <a:pt x="739588" y="793377"/>
                </a:cubicBezTo>
                <a:cubicBezTo>
                  <a:pt x="763726" y="793377"/>
                  <a:pt x="784411" y="811306"/>
                  <a:pt x="806823" y="820271"/>
                </a:cubicBezTo>
                <a:cubicBezTo>
                  <a:pt x="833717" y="811306"/>
                  <a:pt x="864198" y="809514"/>
                  <a:pt x="887506" y="793377"/>
                </a:cubicBezTo>
                <a:cubicBezTo>
                  <a:pt x="923989" y="768119"/>
                  <a:pt x="981635" y="699247"/>
                  <a:pt x="981635" y="699247"/>
                </a:cubicBezTo>
                <a:cubicBezTo>
                  <a:pt x="1019587" y="604367"/>
                  <a:pt x="1012879" y="653566"/>
                  <a:pt x="995082" y="537883"/>
                </a:cubicBezTo>
                <a:cubicBezTo>
                  <a:pt x="990936" y="510935"/>
                  <a:pt x="996759" y="479886"/>
                  <a:pt x="981635" y="457200"/>
                </a:cubicBezTo>
                <a:cubicBezTo>
                  <a:pt x="963489" y="429981"/>
                  <a:pt x="905981" y="414053"/>
                  <a:pt x="874059" y="403412"/>
                </a:cubicBezTo>
                <a:cubicBezTo>
                  <a:pt x="856129" y="389965"/>
                  <a:pt x="830293" y="383117"/>
                  <a:pt x="820270" y="363071"/>
                </a:cubicBezTo>
                <a:cubicBezTo>
                  <a:pt x="813931" y="350393"/>
                  <a:pt x="828741" y="336002"/>
                  <a:pt x="833718" y="322730"/>
                </a:cubicBezTo>
                <a:cubicBezTo>
                  <a:pt x="842194" y="300129"/>
                  <a:pt x="851647" y="277907"/>
                  <a:pt x="860612" y="255495"/>
                </a:cubicBezTo>
                <a:cubicBezTo>
                  <a:pt x="856130" y="237565"/>
                  <a:pt x="859193" y="215738"/>
                  <a:pt x="847165" y="201706"/>
                </a:cubicBezTo>
                <a:cubicBezTo>
                  <a:pt x="830156" y="181862"/>
                  <a:pt x="803813" y="171980"/>
                  <a:pt x="779929" y="161365"/>
                </a:cubicBezTo>
                <a:cubicBezTo>
                  <a:pt x="741110" y="144112"/>
                  <a:pt x="625151" y="136697"/>
                  <a:pt x="605118" y="134471"/>
                </a:cubicBezTo>
                <a:cubicBezTo>
                  <a:pt x="623047" y="138953"/>
                  <a:pt x="645838" y="160986"/>
                  <a:pt x="658906" y="147918"/>
                </a:cubicBezTo>
                <a:cubicBezTo>
                  <a:pt x="671974" y="134850"/>
                  <a:pt x="651303" y="111663"/>
                  <a:pt x="645459" y="94130"/>
                </a:cubicBezTo>
                <a:cubicBezTo>
                  <a:pt x="637826" y="71231"/>
                  <a:pt x="634018" y="45438"/>
                  <a:pt x="618565" y="26895"/>
                </a:cubicBezTo>
                <a:cubicBezTo>
                  <a:pt x="609490" y="16006"/>
                  <a:pt x="591852" y="17341"/>
                  <a:pt x="578223" y="13447"/>
                </a:cubicBezTo>
                <a:cubicBezTo>
                  <a:pt x="560453" y="8370"/>
                  <a:pt x="542364" y="4482"/>
                  <a:pt x="524435" y="0"/>
                </a:cubicBezTo>
                <a:cubicBezTo>
                  <a:pt x="448235" y="13447"/>
                  <a:pt x="369621" y="17041"/>
                  <a:pt x="295835" y="40342"/>
                </a:cubicBezTo>
                <a:cubicBezTo>
                  <a:pt x="280424" y="45209"/>
                  <a:pt x="279583" y="68520"/>
                  <a:pt x="268941" y="80683"/>
                </a:cubicBezTo>
                <a:cubicBezTo>
                  <a:pt x="173963" y="189229"/>
                  <a:pt x="224462" y="102407"/>
                  <a:pt x="174812" y="201706"/>
                </a:cubicBezTo>
                <a:cubicBezTo>
                  <a:pt x="170330" y="219636"/>
                  <a:pt x="161365" y="237014"/>
                  <a:pt x="161365" y="255495"/>
                </a:cubicBezTo>
                <a:cubicBezTo>
                  <a:pt x="161365" y="383986"/>
                  <a:pt x="224118" y="213665"/>
                  <a:pt x="147918" y="416859"/>
                </a:cubicBezTo>
                <a:cubicBezTo>
                  <a:pt x="146344" y="421056"/>
                  <a:pt x="194983" y="405653"/>
                  <a:pt x="174812" y="430306"/>
                </a:cubicBezTo>
                <a:close/>
              </a:path>
            </a:pathLst>
          </a:custGeom>
          <a:solidFill>
            <a:srgbClr val="002F8E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440083" y="2603612"/>
            <a:ext cx="902011" cy="1175012"/>
          </a:xfrm>
          <a:custGeom>
            <a:avLst/>
            <a:gdLst>
              <a:gd name="connsiteX0" fmla="*/ 431364 w 902011"/>
              <a:gd name="connsiteY0" fmla="*/ 32012 h 1175012"/>
              <a:gd name="connsiteX1" fmla="*/ 296893 w 902011"/>
              <a:gd name="connsiteY1" fmla="*/ 45459 h 1175012"/>
              <a:gd name="connsiteX2" fmla="*/ 216211 w 902011"/>
              <a:gd name="connsiteY2" fmla="*/ 72353 h 1175012"/>
              <a:gd name="connsiteX3" fmla="*/ 189317 w 902011"/>
              <a:gd name="connsiteY3" fmla="*/ 112694 h 1175012"/>
              <a:gd name="connsiteX4" fmla="*/ 148976 w 902011"/>
              <a:gd name="connsiteY4" fmla="*/ 139588 h 1175012"/>
              <a:gd name="connsiteX5" fmla="*/ 135529 w 902011"/>
              <a:gd name="connsiteY5" fmla="*/ 179929 h 1175012"/>
              <a:gd name="connsiteX6" fmla="*/ 95188 w 902011"/>
              <a:gd name="connsiteY6" fmla="*/ 220270 h 1175012"/>
              <a:gd name="connsiteX7" fmla="*/ 68293 w 902011"/>
              <a:gd name="connsiteY7" fmla="*/ 300953 h 1175012"/>
              <a:gd name="connsiteX8" fmla="*/ 41399 w 902011"/>
              <a:gd name="connsiteY8" fmla="*/ 341294 h 1175012"/>
              <a:gd name="connsiteX9" fmla="*/ 14505 w 902011"/>
              <a:gd name="connsiteY9" fmla="*/ 421976 h 1175012"/>
              <a:gd name="connsiteX10" fmla="*/ 14505 w 902011"/>
              <a:gd name="connsiteY10" fmla="*/ 731259 h 1175012"/>
              <a:gd name="connsiteX11" fmla="*/ 54846 w 902011"/>
              <a:gd name="connsiteY11" fmla="*/ 811941 h 1175012"/>
              <a:gd name="connsiteX12" fmla="*/ 81741 w 902011"/>
              <a:gd name="connsiteY12" fmla="*/ 892623 h 1175012"/>
              <a:gd name="connsiteX13" fmla="*/ 122082 w 902011"/>
              <a:gd name="connsiteY13" fmla="*/ 1027094 h 1175012"/>
              <a:gd name="connsiteX14" fmla="*/ 135529 w 902011"/>
              <a:gd name="connsiteY14" fmla="*/ 1067435 h 1175012"/>
              <a:gd name="connsiteX15" fmla="*/ 216211 w 902011"/>
              <a:gd name="connsiteY15" fmla="*/ 1107776 h 1175012"/>
              <a:gd name="connsiteX16" fmla="*/ 256552 w 902011"/>
              <a:gd name="connsiteY16" fmla="*/ 1134670 h 1175012"/>
              <a:gd name="connsiteX17" fmla="*/ 337235 w 902011"/>
              <a:gd name="connsiteY17" fmla="*/ 1161564 h 1175012"/>
              <a:gd name="connsiteX18" fmla="*/ 377576 w 902011"/>
              <a:gd name="connsiteY18" fmla="*/ 1175012 h 1175012"/>
              <a:gd name="connsiteX19" fmla="*/ 458258 w 902011"/>
              <a:gd name="connsiteY19" fmla="*/ 1161564 h 1175012"/>
              <a:gd name="connsiteX20" fmla="*/ 485152 w 902011"/>
              <a:gd name="connsiteY20" fmla="*/ 1080882 h 1175012"/>
              <a:gd name="connsiteX21" fmla="*/ 525493 w 902011"/>
              <a:gd name="connsiteY21" fmla="*/ 1040541 h 1175012"/>
              <a:gd name="connsiteX22" fmla="*/ 565835 w 902011"/>
              <a:gd name="connsiteY22" fmla="*/ 1013647 h 1175012"/>
              <a:gd name="connsiteX23" fmla="*/ 606176 w 902011"/>
              <a:gd name="connsiteY23" fmla="*/ 973306 h 1175012"/>
              <a:gd name="connsiteX24" fmla="*/ 673411 w 902011"/>
              <a:gd name="connsiteY24" fmla="*/ 919517 h 1175012"/>
              <a:gd name="connsiteX25" fmla="*/ 700305 w 902011"/>
              <a:gd name="connsiteY25" fmla="*/ 879176 h 1175012"/>
              <a:gd name="connsiteX26" fmla="*/ 767541 w 902011"/>
              <a:gd name="connsiteY26" fmla="*/ 825388 h 1175012"/>
              <a:gd name="connsiteX27" fmla="*/ 834776 w 902011"/>
              <a:gd name="connsiteY27" fmla="*/ 758153 h 1175012"/>
              <a:gd name="connsiteX28" fmla="*/ 848223 w 902011"/>
              <a:gd name="connsiteY28" fmla="*/ 717812 h 1175012"/>
              <a:gd name="connsiteX29" fmla="*/ 875117 w 902011"/>
              <a:gd name="connsiteY29" fmla="*/ 690917 h 1175012"/>
              <a:gd name="connsiteX30" fmla="*/ 902011 w 902011"/>
              <a:gd name="connsiteY30" fmla="*/ 610235 h 1175012"/>
              <a:gd name="connsiteX31" fmla="*/ 888564 w 902011"/>
              <a:gd name="connsiteY31" fmla="*/ 233717 h 1175012"/>
              <a:gd name="connsiteX32" fmla="*/ 861670 w 902011"/>
              <a:gd name="connsiteY32" fmla="*/ 193376 h 1175012"/>
              <a:gd name="connsiteX33" fmla="*/ 780988 w 902011"/>
              <a:gd name="connsiteY33" fmla="*/ 112694 h 1175012"/>
              <a:gd name="connsiteX34" fmla="*/ 754093 w 902011"/>
              <a:gd name="connsiteY34" fmla="*/ 85800 h 1175012"/>
              <a:gd name="connsiteX35" fmla="*/ 700305 w 902011"/>
              <a:gd name="connsiteY35" fmla="*/ 18564 h 1175012"/>
              <a:gd name="connsiteX36" fmla="*/ 431364 w 902011"/>
              <a:gd name="connsiteY36" fmla="*/ 32012 h 117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02011" h="1175012">
                <a:moveTo>
                  <a:pt x="431364" y="32012"/>
                </a:moveTo>
                <a:cubicBezTo>
                  <a:pt x="364129" y="36495"/>
                  <a:pt x="341169" y="37157"/>
                  <a:pt x="296893" y="45459"/>
                </a:cubicBezTo>
                <a:cubicBezTo>
                  <a:pt x="269030" y="50683"/>
                  <a:pt x="216211" y="72353"/>
                  <a:pt x="216211" y="72353"/>
                </a:cubicBezTo>
                <a:cubicBezTo>
                  <a:pt x="207246" y="85800"/>
                  <a:pt x="200745" y="101266"/>
                  <a:pt x="189317" y="112694"/>
                </a:cubicBezTo>
                <a:cubicBezTo>
                  <a:pt x="177889" y="124122"/>
                  <a:pt x="159072" y="126968"/>
                  <a:pt x="148976" y="139588"/>
                </a:cubicBezTo>
                <a:cubicBezTo>
                  <a:pt x="140121" y="150656"/>
                  <a:pt x="143392" y="168135"/>
                  <a:pt x="135529" y="179929"/>
                </a:cubicBezTo>
                <a:cubicBezTo>
                  <a:pt x="124980" y="195752"/>
                  <a:pt x="108635" y="206823"/>
                  <a:pt x="95188" y="220270"/>
                </a:cubicBezTo>
                <a:cubicBezTo>
                  <a:pt x="86223" y="247164"/>
                  <a:pt x="84018" y="277365"/>
                  <a:pt x="68293" y="300953"/>
                </a:cubicBezTo>
                <a:cubicBezTo>
                  <a:pt x="59328" y="314400"/>
                  <a:pt x="47963" y="326526"/>
                  <a:pt x="41399" y="341294"/>
                </a:cubicBezTo>
                <a:cubicBezTo>
                  <a:pt x="29885" y="367199"/>
                  <a:pt x="14505" y="421976"/>
                  <a:pt x="14505" y="421976"/>
                </a:cubicBezTo>
                <a:cubicBezTo>
                  <a:pt x="-2577" y="575711"/>
                  <a:pt x="-6969" y="548730"/>
                  <a:pt x="14505" y="731259"/>
                </a:cubicBezTo>
                <a:cubicBezTo>
                  <a:pt x="20390" y="781280"/>
                  <a:pt x="34539" y="766251"/>
                  <a:pt x="54846" y="811941"/>
                </a:cubicBezTo>
                <a:cubicBezTo>
                  <a:pt x="66360" y="837846"/>
                  <a:pt x="74866" y="865121"/>
                  <a:pt x="81741" y="892623"/>
                </a:cubicBezTo>
                <a:cubicBezTo>
                  <a:pt x="102063" y="973914"/>
                  <a:pt x="89344" y="928879"/>
                  <a:pt x="122082" y="1027094"/>
                </a:cubicBezTo>
                <a:cubicBezTo>
                  <a:pt x="126564" y="1040541"/>
                  <a:pt x="123735" y="1059572"/>
                  <a:pt x="135529" y="1067435"/>
                </a:cubicBezTo>
                <a:cubicBezTo>
                  <a:pt x="251141" y="1144509"/>
                  <a:pt x="104865" y="1052103"/>
                  <a:pt x="216211" y="1107776"/>
                </a:cubicBezTo>
                <a:cubicBezTo>
                  <a:pt x="230666" y="1115004"/>
                  <a:pt x="241784" y="1128106"/>
                  <a:pt x="256552" y="1134670"/>
                </a:cubicBezTo>
                <a:cubicBezTo>
                  <a:pt x="282458" y="1146184"/>
                  <a:pt x="310341" y="1152599"/>
                  <a:pt x="337235" y="1161564"/>
                </a:cubicBezTo>
                <a:lnTo>
                  <a:pt x="377576" y="1175012"/>
                </a:lnTo>
                <a:cubicBezTo>
                  <a:pt x="404470" y="1170529"/>
                  <a:pt x="437739" y="1179518"/>
                  <a:pt x="458258" y="1161564"/>
                </a:cubicBezTo>
                <a:cubicBezTo>
                  <a:pt x="479593" y="1142896"/>
                  <a:pt x="465106" y="1100928"/>
                  <a:pt x="485152" y="1080882"/>
                </a:cubicBezTo>
                <a:cubicBezTo>
                  <a:pt x="498599" y="1067435"/>
                  <a:pt x="510884" y="1052715"/>
                  <a:pt x="525493" y="1040541"/>
                </a:cubicBezTo>
                <a:cubicBezTo>
                  <a:pt x="537909" y="1030195"/>
                  <a:pt x="553419" y="1023993"/>
                  <a:pt x="565835" y="1013647"/>
                </a:cubicBezTo>
                <a:cubicBezTo>
                  <a:pt x="580444" y="1001473"/>
                  <a:pt x="591567" y="985480"/>
                  <a:pt x="606176" y="973306"/>
                </a:cubicBezTo>
                <a:cubicBezTo>
                  <a:pt x="648115" y="938357"/>
                  <a:pt x="642112" y="958642"/>
                  <a:pt x="673411" y="919517"/>
                </a:cubicBezTo>
                <a:cubicBezTo>
                  <a:pt x="683507" y="906897"/>
                  <a:pt x="688877" y="890604"/>
                  <a:pt x="700305" y="879176"/>
                </a:cubicBezTo>
                <a:cubicBezTo>
                  <a:pt x="770196" y="809285"/>
                  <a:pt x="714312" y="891923"/>
                  <a:pt x="767541" y="825388"/>
                </a:cubicBezTo>
                <a:cubicBezTo>
                  <a:pt x="818770" y="761353"/>
                  <a:pt x="765618" y="804258"/>
                  <a:pt x="834776" y="758153"/>
                </a:cubicBezTo>
                <a:cubicBezTo>
                  <a:pt x="839258" y="744706"/>
                  <a:pt x="840930" y="729966"/>
                  <a:pt x="848223" y="717812"/>
                </a:cubicBezTo>
                <a:cubicBezTo>
                  <a:pt x="854746" y="706940"/>
                  <a:pt x="869447" y="702257"/>
                  <a:pt x="875117" y="690917"/>
                </a:cubicBezTo>
                <a:cubicBezTo>
                  <a:pt x="887795" y="665561"/>
                  <a:pt x="902011" y="610235"/>
                  <a:pt x="902011" y="610235"/>
                </a:cubicBezTo>
                <a:cubicBezTo>
                  <a:pt x="897529" y="484729"/>
                  <a:pt x="900661" y="358719"/>
                  <a:pt x="888564" y="233717"/>
                </a:cubicBezTo>
                <a:cubicBezTo>
                  <a:pt x="887007" y="217631"/>
                  <a:pt x="872407" y="205455"/>
                  <a:pt x="861670" y="193376"/>
                </a:cubicBezTo>
                <a:cubicBezTo>
                  <a:pt x="836402" y="164949"/>
                  <a:pt x="807882" y="139588"/>
                  <a:pt x="780988" y="112694"/>
                </a:cubicBezTo>
                <a:cubicBezTo>
                  <a:pt x="772023" y="103729"/>
                  <a:pt x="761126" y="96349"/>
                  <a:pt x="754093" y="85800"/>
                </a:cubicBezTo>
                <a:cubicBezTo>
                  <a:pt x="744593" y="71550"/>
                  <a:pt x="719465" y="28144"/>
                  <a:pt x="700305" y="18564"/>
                </a:cubicBezTo>
                <a:cubicBezTo>
                  <a:pt x="606830" y="-28174"/>
                  <a:pt x="498599" y="27529"/>
                  <a:pt x="431364" y="32012"/>
                </a:cubicBezTo>
                <a:close/>
              </a:path>
            </a:pathLst>
          </a:custGeom>
          <a:solidFill>
            <a:srgbClr val="FFFF00">
              <a:alpha val="6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778754" y="2661277"/>
            <a:ext cx="294850" cy="309684"/>
          </a:xfrm>
          <a:prstGeom prst="ellipse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Group 68"/>
          <p:cNvGrpSpPr/>
          <p:nvPr/>
        </p:nvGrpSpPr>
        <p:grpSpPr>
          <a:xfrm>
            <a:off x="6534981" y="2859919"/>
            <a:ext cx="740415" cy="855163"/>
            <a:chOff x="6534981" y="2859919"/>
            <a:chExt cx="740415" cy="855163"/>
          </a:xfrm>
          <a:solidFill>
            <a:schemeClr val="bg1"/>
          </a:solidFill>
        </p:grpSpPr>
        <p:sp>
          <p:nvSpPr>
            <p:cNvPr id="70" name="Freeform 69"/>
            <p:cNvSpPr/>
            <p:nvPr/>
          </p:nvSpPr>
          <p:spPr>
            <a:xfrm>
              <a:off x="6534981" y="2859919"/>
              <a:ext cx="109409" cy="357385"/>
            </a:xfrm>
            <a:custGeom>
              <a:avLst/>
              <a:gdLst>
                <a:gd name="connsiteX0" fmla="*/ 107866 w 109409"/>
                <a:gd name="connsiteY0" fmla="*/ 4305 h 357385"/>
                <a:gd name="connsiteX1" fmla="*/ 13737 w 109409"/>
                <a:gd name="connsiteY1" fmla="*/ 353928 h 357385"/>
                <a:gd name="connsiteX2" fmla="*/ 290 w 109409"/>
                <a:gd name="connsiteY2" fmla="*/ 300140 h 357385"/>
                <a:gd name="connsiteX3" fmla="*/ 80972 w 109409"/>
                <a:gd name="connsiteY3" fmla="*/ 206010 h 357385"/>
                <a:gd name="connsiteX4" fmla="*/ 107866 w 109409"/>
                <a:gd name="connsiteY4" fmla="*/ 4305 h 357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09" h="357385">
                  <a:moveTo>
                    <a:pt x="107866" y="4305"/>
                  </a:moveTo>
                  <a:cubicBezTo>
                    <a:pt x="96660" y="28958"/>
                    <a:pt x="54982" y="240503"/>
                    <a:pt x="13737" y="353928"/>
                  </a:cubicBezTo>
                  <a:cubicBezTo>
                    <a:pt x="7421" y="371296"/>
                    <a:pt x="-1751" y="318508"/>
                    <a:pt x="290" y="300140"/>
                  </a:cubicBezTo>
                  <a:cubicBezTo>
                    <a:pt x="8370" y="227423"/>
                    <a:pt x="27402" y="232796"/>
                    <a:pt x="80972" y="206010"/>
                  </a:cubicBezTo>
                  <a:cubicBezTo>
                    <a:pt x="65050" y="62712"/>
                    <a:pt x="119072" y="-20348"/>
                    <a:pt x="107866" y="4305"/>
                  </a:cubicBezTo>
                  <a:close/>
                </a:path>
              </a:pathLst>
            </a:cu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>
              <a:off x="6642526" y="3025588"/>
              <a:ext cx="185617" cy="312774"/>
            </a:xfrm>
            <a:custGeom>
              <a:avLst/>
              <a:gdLst>
                <a:gd name="connsiteX0" fmla="*/ 40662 w 185617"/>
                <a:gd name="connsiteY0" fmla="*/ 53788 h 312774"/>
                <a:gd name="connsiteX1" fmla="*/ 148239 w 185617"/>
                <a:gd name="connsiteY1" fmla="*/ 67236 h 312774"/>
                <a:gd name="connsiteX2" fmla="*/ 134792 w 185617"/>
                <a:gd name="connsiteY2" fmla="*/ 107577 h 312774"/>
                <a:gd name="connsiteX3" fmla="*/ 161686 w 185617"/>
                <a:gd name="connsiteY3" fmla="*/ 201706 h 312774"/>
                <a:gd name="connsiteX4" fmla="*/ 175133 w 185617"/>
                <a:gd name="connsiteY4" fmla="*/ 309283 h 312774"/>
                <a:gd name="connsiteX5" fmla="*/ 94450 w 185617"/>
                <a:gd name="connsiteY5" fmla="*/ 255494 h 312774"/>
                <a:gd name="connsiteX6" fmla="*/ 67556 w 185617"/>
                <a:gd name="connsiteY6" fmla="*/ 67236 h 312774"/>
                <a:gd name="connsiteX7" fmla="*/ 40662 w 185617"/>
                <a:gd name="connsiteY7" fmla="*/ 40341 h 312774"/>
                <a:gd name="connsiteX8" fmla="*/ 321 w 185617"/>
                <a:gd name="connsiteY8" fmla="*/ 13447 h 312774"/>
                <a:gd name="connsiteX9" fmla="*/ 27215 w 185617"/>
                <a:gd name="connsiteY9" fmla="*/ 0 h 312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617" h="312774">
                  <a:moveTo>
                    <a:pt x="40662" y="53788"/>
                  </a:moveTo>
                  <a:cubicBezTo>
                    <a:pt x="76521" y="58271"/>
                    <a:pt x="116862" y="49306"/>
                    <a:pt x="148239" y="67236"/>
                  </a:cubicBezTo>
                  <a:cubicBezTo>
                    <a:pt x="160546" y="74269"/>
                    <a:pt x="134792" y="93403"/>
                    <a:pt x="134792" y="107577"/>
                  </a:cubicBezTo>
                  <a:cubicBezTo>
                    <a:pt x="134792" y="124462"/>
                    <a:pt x="155345" y="182682"/>
                    <a:pt x="161686" y="201706"/>
                  </a:cubicBezTo>
                  <a:cubicBezTo>
                    <a:pt x="166168" y="237565"/>
                    <a:pt x="203352" y="286708"/>
                    <a:pt x="175133" y="309283"/>
                  </a:cubicBezTo>
                  <a:cubicBezTo>
                    <a:pt x="149893" y="329475"/>
                    <a:pt x="94450" y="255494"/>
                    <a:pt x="94450" y="255494"/>
                  </a:cubicBezTo>
                  <a:cubicBezTo>
                    <a:pt x="94241" y="253198"/>
                    <a:pt x="92502" y="108813"/>
                    <a:pt x="67556" y="67236"/>
                  </a:cubicBezTo>
                  <a:cubicBezTo>
                    <a:pt x="61033" y="56364"/>
                    <a:pt x="50562" y="48261"/>
                    <a:pt x="40662" y="40341"/>
                  </a:cubicBezTo>
                  <a:cubicBezTo>
                    <a:pt x="28042" y="30245"/>
                    <a:pt x="5432" y="28779"/>
                    <a:pt x="321" y="13447"/>
                  </a:cubicBezTo>
                  <a:cubicBezTo>
                    <a:pt x="-2848" y="3939"/>
                    <a:pt x="18250" y="4482"/>
                    <a:pt x="27215" y="0"/>
                  </a:cubicBezTo>
                </a:path>
              </a:pathLst>
            </a:custGeom>
            <a:grpFill/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 71"/>
            <p:cNvSpPr/>
            <p:nvPr/>
          </p:nvSpPr>
          <p:spPr>
            <a:xfrm>
              <a:off x="6898157" y="2985247"/>
              <a:ext cx="377239" cy="322805"/>
            </a:xfrm>
            <a:custGeom>
              <a:avLst/>
              <a:gdLst>
                <a:gd name="connsiteX0" fmla="*/ 27078 w 377239"/>
                <a:gd name="connsiteY0" fmla="*/ 322729 h 322805"/>
                <a:gd name="connsiteX1" fmla="*/ 13631 w 377239"/>
                <a:gd name="connsiteY1" fmla="*/ 255494 h 322805"/>
                <a:gd name="connsiteX2" fmla="*/ 67419 w 377239"/>
                <a:gd name="connsiteY2" fmla="*/ 201706 h 322805"/>
                <a:gd name="connsiteX3" fmla="*/ 121208 w 377239"/>
                <a:gd name="connsiteY3" fmla="*/ 134471 h 322805"/>
                <a:gd name="connsiteX4" fmla="*/ 161549 w 377239"/>
                <a:gd name="connsiteY4" fmla="*/ 121024 h 322805"/>
                <a:gd name="connsiteX5" fmla="*/ 269125 w 377239"/>
                <a:gd name="connsiteY5" fmla="*/ 94129 h 322805"/>
                <a:gd name="connsiteX6" fmla="*/ 336361 w 377239"/>
                <a:gd name="connsiteY6" fmla="*/ 107577 h 322805"/>
                <a:gd name="connsiteX7" fmla="*/ 376702 w 377239"/>
                <a:gd name="connsiteY7" fmla="*/ 94129 h 322805"/>
                <a:gd name="connsiteX8" fmla="*/ 349808 w 377239"/>
                <a:gd name="connsiteY8" fmla="*/ 53788 h 322805"/>
                <a:gd name="connsiteX9" fmla="*/ 296019 w 377239"/>
                <a:gd name="connsiteY9" fmla="*/ 26894 h 322805"/>
                <a:gd name="connsiteX10" fmla="*/ 188443 w 377239"/>
                <a:gd name="connsiteY10" fmla="*/ 0 h 322805"/>
                <a:gd name="connsiteX11" fmla="*/ 107761 w 377239"/>
                <a:gd name="connsiteY11" fmla="*/ 67235 h 322805"/>
                <a:gd name="connsiteX12" fmla="*/ 27078 w 377239"/>
                <a:gd name="connsiteY12" fmla="*/ 121024 h 322805"/>
                <a:gd name="connsiteX13" fmla="*/ 13631 w 377239"/>
                <a:gd name="connsiteY13" fmla="*/ 188259 h 322805"/>
                <a:gd name="connsiteX14" fmla="*/ 184 w 377239"/>
                <a:gd name="connsiteY14" fmla="*/ 242047 h 322805"/>
                <a:gd name="connsiteX15" fmla="*/ 27078 w 377239"/>
                <a:gd name="connsiteY15" fmla="*/ 322729 h 322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7239" h="322805">
                  <a:moveTo>
                    <a:pt x="27078" y="322729"/>
                  </a:moveTo>
                  <a:cubicBezTo>
                    <a:pt x="29319" y="324970"/>
                    <a:pt x="6403" y="277177"/>
                    <a:pt x="13631" y="255494"/>
                  </a:cubicBezTo>
                  <a:cubicBezTo>
                    <a:pt x="21649" y="231439"/>
                    <a:pt x="52681" y="222339"/>
                    <a:pt x="67419" y="201706"/>
                  </a:cubicBezTo>
                  <a:cubicBezTo>
                    <a:pt x="110500" y="141393"/>
                    <a:pt x="41113" y="174518"/>
                    <a:pt x="121208" y="134471"/>
                  </a:cubicBezTo>
                  <a:cubicBezTo>
                    <a:pt x="133886" y="128132"/>
                    <a:pt x="147874" y="124754"/>
                    <a:pt x="161549" y="121024"/>
                  </a:cubicBezTo>
                  <a:cubicBezTo>
                    <a:pt x="197209" y="111298"/>
                    <a:pt x="269125" y="94129"/>
                    <a:pt x="269125" y="94129"/>
                  </a:cubicBezTo>
                  <a:cubicBezTo>
                    <a:pt x="291537" y="98612"/>
                    <a:pt x="313505" y="107577"/>
                    <a:pt x="336361" y="107577"/>
                  </a:cubicBezTo>
                  <a:cubicBezTo>
                    <a:pt x="350535" y="107577"/>
                    <a:pt x="373264" y="107880"/>
                    <a:pt x="376702" y="94129"/>
                  </a:cubicBezTo>
                  <a:cubicBezTo>
                    <a:pt x="380622" y="78450"/>
                    <a:pt x="362224" y="64134"/>
                    <a:pt x="349808" y="53788"/>
                  </a:cubicBezTo>
                  <a:cubicBezTo>
                    <a:pt x="334408" y="40955"/>
                    <a:pt x="315036" y="33233"/>
                    <a:pt x="296019" y="26894"/>
                  </a:cubicBezTo>
                  <a:cubicBezTo>
                    <a:pt x="260953" y="15206"/>
                    <a:pt x="188443" y="0"/>
                    <a:pt x="188443" y="0"/>
                  </a:cubicBezTo>
                  <a:cubicBezTo>
                    <a:pt x="102126" y="28772"/>
                    <a:pt x="195683" y="-10918"/>
                    <a:pt x="107761" y="67235"/>
                  </a:cubicBezTo>
                  <a:cubicBezTo>
                    <a:pt x="83602" y="88709"/>
                    <a:pt x="27078" y="121024"/>
                    <a:pt x="27078" y="121024"/>
                  </a:cubicBezTo>
                  <a:cubicBezTo>
                    <a:pt x="22596" y="143436"/>
                    <a:pt x="18589" y="165948"/>
                    <a:pt x="13631" y="188259"/>
                  </a:cubicBezTo>
                  <a:cubicBezTo>
                    <a:pt x="9622" y="206300"/>
                    <a:pt x="2023" y="223658"/>
                    <a:pt x="184" y="242047"/>
                  </a:cubicBezTo>
                  <a:cubicBezTo>
                    <a:pt x="-2492" y="268808"/>
                    <a:pt x="24837" y="320488"/>
                    <a:pt x="27078" y="322729"/>
                  </a:cubicBezTo>
                  <a:close/>
                </a:path>
              </a:pathLst>
            </a:cu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>
              <a:off x="6538633" y="3373804"/>
              <a:ext cx="366771" cy="341278"/>
            </a:xfrm>
            <a:custGeom>
              <a:avLst/>
              <a:gdLst>
                <a:gd name="connsiteX0" fmla="*/ 50426 w 366771"/>
                <a:gd name="connsiteY0" fmla="*/ 28302 h 341278"/>
                <a:gd name="connsiteX1" fmla="*/ 131108 w 366771"/>
                <a:gd name="connsiteY1" fmla="*/ 1408 h 341278"/>
                <a:gd name="connsiteX2" fmla="*/ 225238 w 366771"/>
                <a:gd name="connsiteY2" fmla="*/ 41749 h 341278"/>
                <a:gd name="connsiteX3" fmla="*/ 265579 w 366771"/>
                <a:gd name="connsiteY3" fmla="*/ 68643 h 341278"/>
                <a:gd name="connsiteX4" fmla="*/ 346261 w 366771"/>
                <a:gd name="connsiteY4" fmla="*/ 149325 h 341278"/>
                <a:gd name="connsiteX5" fmla="*/ 346261 w 366771"/>
                <a:gd name="connsiteY5" fmla="*/ 337584 h 341278"/>
                <a:gd name="connsiteX6" fmla="*/ 305920 w 366771"/>
                <a:gd name="connsiteY6" fmla="*/ 297243 h 341278"/>
                <a:gd name="connsiteX7" fmla="*/ 279026 w 366771"/>
                <a:gd name="connsiteY7" fmla="*/ 216561 h 341278"/>
                <a:gd name="connsiteX8" fmla="*/ 265579 w 366771"/>
                <a:gd name="connsiteY8" fmla="*/ 176220 h 341278"/>
                <a:gd name="connsiteX9" fmla="*/ 211791 w 366771"/>
                <a:gd name="connsiteY9" fmla="*/ 82090 h 341278"/>
                <a:gd name="connsiteX10" fmla="*/ 171449 w 366771"/>
                <a:gd name="connsiteY10" fmla="*/ 68643 h 341278"/>
                <a:gd name="connsiteX11" fmla="*/ 10085 w 366771"/>
                <a:gd name="connsiteY11" fmla="*/ 55196 h 341278"/>
                <a:gd name="connsiteX12" fmla="*/ 50426 w 366771"/>
                <a:gd name="connsiteY12" fmla="*/ 28302 h 341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6771" h="341278">
                  <a:moveTo>
                    <a:pt x="50426" y="28302"/>
                  </a:moveTo>
                  <a:cubicBezTo>
                    <a:pt x="70596" y="19337"/>
                    <a:pt x="102876" y="3975"/>
                    <a:pt x="131108" y="1408"/>
                  </a:cubicBezTo>
                  <a:cubicBezTo>
                    <a:pt x="202184" y="-5053"/>
                    <a:pt x="186947" y="11117"/>
                    <a:pt x="225238" y="41749"/>
                  </a:cubicBezTo>
                  <a:cubicBezTo>
                    <a:pt x="237858" y="51845"/>
                    <a:pt x="253500" y="57906"/>
                    <a:pt x="265579" y="68643"/>
                  </a:cubicBezTo>
                  <a:cubicBezTo>
                    <a:pt x="294006" y="93911"/>
                    <a:pt x="346261" y="149325"/>
                    <a:pt x="346261" y="149325"/>
                  </a:cubicBezTo>
                  <a:cubicBezTo>
                    <a:pt x="361635" y="210823"/>
                    <a:pt x="383479" y="272453"/>
                    <a:pt x="346261" y="337584"/>
                  </a:cubicBezTo>
                  <a:cubicBezTo>
                    <a:pt x="336826" y="354095"/>
                    <a:pt x="319367" y="310690"/>
                    <a:pt x="305920" y="297243"/>
                  </a:cubicBezTo>
                  <a:lnTo>
                    <a:pt x="279026" y="216561"/>
                  </a:lnTo>
                  <a:lnTo>
                    <a:pt x="265579" y="176220"/>
                  </a:lnTo>
                  <a:cubicBezTo>
                    <a:pt x="252174" y="136004"/>
                    <a:pt x="249365" y="113402"/>
                    <a:pt x="211791" y="82090"/>
                  </a:cubicBezTo>
                  <a:cubicBezTo>
                    <a:pt x="200902" y="73016"/>
                    <a:pt x="185499" y="70516"/>
                    <a:pt x="171449" y="68643"/>
                  </a:cubicBezTo>
                  <a:cubicBezTo>
                    <a:pt x="117948" y="61510"/>
                    <a:pt x="63873" y="59678"/>
                    <a:pt x="10085" y="55196"/>
                  </a:cubicBezTo>
                  <a:cubicBezTo>
                    <a:pt x="-21782" y="7396"/>
                    <a:pt x="30256" y="37267"/>
                    <a:pt x="50426" y="28302"/>
                  </a:cubicBezTo>
                  <a:close/>
                </a:path>
              </a:pathLst>
            </a:cu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>
              <a:off x="6896835" y="3213526"/>
              <a:ext cx="283894" cy="256703"/>
            </a:xfrm>
            <a:custGeom>
              <a:avLst/>
              <a:gdLst>
                <a:gd name="connsiteX0" fmla="*/ 1506 w 283894"/>
                <a:gd name="connsiteY0" fmla="*/ 255815 h 256703"/>
                <a:gd name="connsiteX1" fmla="*/ 68741 w 283894"/>
                <a:gd name="connsiteY1" fmla="*/ 215474 h 256703"/>
                <a:gd name="connsiteX2" fmla="*/ 109083 w 283894"/>
                <a:gd name="connsiteY2" fmla="*/ 188580 h 256703"/>
                <a:gd name="connsiteX3" fmla="*/ 189765 w 283894"/>
                <a:gd name="connsiteY3" fmla="*/ 161686 h 256703"/>
                <a:gd name="connsiteX4" fmla="*/ 230106 w 283894"/>
                <a:gd name="connsiteY4" fmla="*/ 148239 h 256703"/>
                <a:gd name="connsiteX5" fmla="*/ 257000 w 283894"/>
                <a:gd name="connsiteY5" fmla="*/ 107898 h 256703"/>
                <a:gd name="connsiteX6" fmla="*/ 283894 w 283894"/>
                <a:gd name="connsiteY6" fmla="*/ 27215 h 256703"/>
                <a:gd name="connsiteX7" fmla="*/ 243553 w 283894"/>
                <a:gd name="connsiteY7" fmla="*/ 321 h 256703"/>
                <a:gd name="connsiteX8" fmla="*/ 203212 w 283894"/>
                <a:gd name="connsiteY8" fmla="*/ 121345 h 256703"/>
                <a:gd name="connsiteX9" fmla="*/ 149424 w 283894"/>
                <a:gd name="connsiteY9" fmla="*/ 134792 h 256703"/>
                <a:gd name="connsiteX10" fmla="*/ 68741 w 283894"/>
                <a:gd name="connsiteY10" fmla="*/ 161686 h 256703"/>
                <a:gd name="connsiteX11" fmla="*/ 28400 w 283894"/>
                <a:gd name="connsiteY11" fmla="*/ 175133 h 256703"/>
                <a:gd name="connsiteX12" fmla="*/ 1506 w 283894"/>
                <a:gd name="connsiteY12" fmla="*/ 255815 h 256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3894" h="256703">
                  <a:moveTo>
                    <a:pt x="1506" y="255815"/>
                  </a:moveTo>
                  <a:cubicBezTo>
                    <a:pt x="8229" y="262538"/>
                    <a:pt x="46577" y="229326"/>
                    <a:pt x="68741" y="215474"/>
                  </a:cubicBezTo>
                  <a:cubicBezTo>
                    <a:pt x="82446" y="206908"/>
                    <a:pt x="94314" y="195144"/>
                    <a:pt x="109083" y="188580"/>
                  </a:cubicBezTo>
                  <a:cubicBezTo>
                    <a:pt x="134988" y="177067"/>
                    <a:pt x="162871" y="170651"/>
                    <a:pt x="189765" y="161686"/>
                  </a:cubicBezTo>
                  <a:lnTo>
                    <a:pt x="230106" y="148239"/>
                  </a:lnTo>
                  <a:cubicBezTo>
                    <a:pt x="239071" y="134792"/>
                    <a:pt x="250436" y="122666"/>
                    <a:pt x="257000" y="107898"/>
                  </a:cubicBezTo>
                  <a:cubicBezTo>
                    <a:pt x="268514" y="81992"/>
                    <a:pt x="283894" y="27215"/>
                    <a:pt x="283894" y="27215"/>
                  </a:cubicBezTo>
                  <a:cubicBezTo>
                    <a:pt x="270447" y="18250"/>
                    <a:pt x="259400" y="-2848"/>
                    <a:pt x="243553" y="321"/>
                  </a:cubicBezTo>
                  <a:cubicBezTo>
                    <a:pt x="210463" y="6939"/>
                    <a:pt x="204253" y="119887"/>
                    <a:pt x="203212" y="121345"/>
                  </a:cubicBezTo>
                  <a:cubicBezTo>
                    <a:pt x="192470" y="136384"/>
                    <a:pt x="167126" y="129482"/>
                    <a:pt x="149424" y="134792"/>
                  </a:cubicBezTo>
                  <a:cubicBezTo>
                    <a:pt x="122270" y="142938"/>
                    <a:pt x="95635" y="152721"/>
                    <a:pt x="68741" y="161686"/>
                  </a:cubicBezTo>
                  <a:lnTo>
                    <a:pt x="28400" y="175133"/>
                  </a:lnTo>
                  <a:cubicBezTo>
                    <a:pt x="11784" y="224982"/>
                    <a:pt x="-5217" y="249092"/>
                    <a:pt x="1506" y="255815"/>
                  </a:cubicBezTo>
                  <a:close/>
                </a:path>
              </a:pathLst>
            </a:custGeom>
            <a:grpFill/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6844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24" grpId="0" animBg="1"/>
      <p:bldP spid="26" grpId="0" animBg="1"/>
      <p:bldP spid="30" grpId="0" animBg="1"/>
      <p:bldP spid="32" grpId="0" animBg="1"/>
      <p:bldP spid="36" grpId="0" animBg="1"/>
      <p:bldP spid="39" grpId="0" animBg="1"/>
      <p:bldP spid="40" grpId="0" animBg="1"/>
      <p:bldP spid="4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337" y="1041623"/>
            <a:ext cx="7562348" cy="50814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8560" y="718457"/>
            <a:ext cx="2417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Cell Membrane(orange)</a:t>
            </a:r>
          </a:p>
          <a:p>
            <a:endParaRPr lang="en-US" dirty="0"/>
          </a:p>
          <a:p>
            <a:r>
              <a:rPr lang="en-US" dirty="0" smtClean="0"/>
              <a:t>Cell Wall (dark green)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010" y="2249783"/>
            <a:ext cx="2539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Chloroplasts (light green)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62857" y="556875"/>
            <a:ext cx="2675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Nuclear </a:t>
            </a:r>
            <a:r>
              <a:rPr lang="en-US" dirty="0"/>
              <a:t>membrane </a:t>
            </a:r>
            <a:r>
              <a:rPr lang="en-US" dirty="0" smtClean="0"/>
              <a:t>(black)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07696" y="5753742"/>
            <a:ext cx="19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Vacuole (light blue)</a:t>
            </a:r>
          </a:p>
        </p:txBody>
      </p:sp>
      <p:sp>
        <p:nvSpPr>
          <p:cNvPr id="9" name="Rectangle 8"/>
          <p:cNvSpPr/>
          <p:nvPr/>
        </p:nvSpPr>
        <p:spPr>
          <a:xfrm>
            <a:off x="3987204" y="1180122"/>
            <a:ext cx="1735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Nucleus (yellow)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40511" y="596427"/>
            <a:ext cx="1908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Nucleolus (brown)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2683" y="3328472"/>
            <a:ext cx="1968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Mitochondria (red)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571527" y="1467448"/>
            <a:ext cx="2534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Smooth endoplasmic reticulum (pink)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800811" y="3259182"/>
            <a:ext cx="2076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Rough endoplasmic </a:t>
            </a:r>
          </a:p>
          <a:p>
            <a:r>
              <a:rPr lang="en-US" dirty="0"/>
              <a:t> </a:t>
            </a:r>
            <a:r>
              <a:rPr lang="en-US" dirty="0" smtClean="0"/>
              <a:t>     reticulum (Pink)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975382" y="4781006"/>
            <a:ext cx="201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Ribosomes (purple)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0747" y="3961391"/>
            <a:ext cx="1893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Cytoplasm (white)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44196" y="4965672"/>
            <a:ext cx="1794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Golgi apparatus  (dark blue) 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377439" y="1041623"/>
            <a:ext cx="2220891" cy="10444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842074" y="1601277"/>
            <a:ext cx="1286239" cy="5021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184241" y="4810665"/>
            <a:ext cx="2169853" cy="5738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484886" y="3491984"/>
            <a:ext cx="1869208" cy="22342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697956" y="933797"/>
            <a:ext cx="540698" cy="17812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362684" y="1498122"/>
            <a:ext cx="1334525" cy="13247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032652" y="5739618"/>
            <a:ext cx="212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Chromosomes (gray)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433829" y="3878923"/>
            <a:ext cx="1715141" cy="2724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5968305" y="4473526"/>
            <a:ext cx="270349" cy="12519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6832542" y="3513138"/>
            <a:ext cx="1492780" cy="22264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9260713" y="4904513"/>
            <a:ext cx="827261" cy="982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8072666" y="3024749"/>
            <a:ext cx="1719850" cy="3549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7127392" y="1790613"/>
            <a:ext cx="2318627" cy="2747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104660" y="2619115"/>
            <a:ext cx="2405919" cy="2929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938966" y="932345"/>
            <a:ext cx="8691" cy="19797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9501653" y="1534660"/>
            <a:ext cx="2280777" cy="606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9738627" y="3146600"/>
            <a:ext cx="2280777" cy="7755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9867402" y="4746812"/>
            <a:ext cx="228077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8010542" y="5743675"/>
            <a:ext cx="228077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5393243" y="5796407"/>
            <a:ext cx="228077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3990308" y="2429691"/>
            <a:ext cx="1313212" cy="822960"/>
          </a:xfrm>
          <a:custGeom>
            <a:avLst/>
            <a:gdLst>
              <a:gd name="connsiteX0" fmla="*/ 438001 w 1313212"/>
              <a:gd name="connsiteY0" fmla="*/ 0 h 822960"/>
              <a:gd name="connsiteX1" fmla="*/ 438001 w 1313212"/>
              <a:gd name="connsiteY1" fmla="*/ 0 h 822960"/>
              <a:gd name="connsiteX2" fmla="*/ 294309 w 1313212"/>
              <a:gd name="connsiteY2" fmla="*/ 13063 h 822960"/>
              <a:gd name="connsiteX3" fmla="*/ 215932 w 1313212"/>
              <a:gd name="connsiteY3" fmla="*/ 39189 h 822960"/>
              <a:gd name="connsiteX4" fmla="*/ 176743 w 1313212"/>
              <a:gd name="connsiteY4" fmla="*/ 52252 h 822960"/>
              <a:gd name="connsiteX5" fmla="*/ 137555 w 1313212"/>
              <a:gd name="connsiteY5" fmla="*/ 78378 h 822960"/>
              <a:gd name="connsiteX6" fmla="*/ 85303 w 1313212"/>
              <a:gd name="connsiteY6" fmla="*/ 104503 h 822960"/>
              <a:gd name="connsiteX7" fmla="*/ 19989 w 1313212"/>
              <a:gd name="connsiteY7" fmla="*/ 156755 h 822960"/>
              <a:gd name="connsiteX8" fmla="*/ 19989 w 1313212"/>
              <a:gd name="connsiteY8" fmla="*/ 391886 h 822960"/>
              <a:gd name="connsiteX9" fmla="*/ 33052 w 1313212"/>
              <a:gd name="connsiteY9" fmla="*/ 444138 h 822960"/>
              <a:gd name="connsiteX10" fmla="*/ 59178 w 1313212"/>
              <a:gd name="connsiteY10" fmla="*/ 483326 h 822960"/>
              <a:gd name="connsiteX11" fmla="*/ 124492 w 1313212"/>
              <a:gd name="connsiteY11" fmla="*/ 600892 h 822960"/>
              <a:gd name="connsiteX12" fmla="*/ 163681 w 1313212"/>
              <a:gd name="connsiteY12" fmla="*/ 627018 h 822960"/>
              <a:gd name="connsiteX13" fmla="*/ 202869 w 1313212"/>
              <a:gd name="connsiteY13" fmla="*/ 666206 h 822960"/>
              <a:gd name="connsiteX14" fmla="*/ 320435 w 1313212"/>
              <a:gd name="connsiteY14" fmla="*/ 744583 h 822960"/>
              <a:gd name="connsiteX15" fmla="*/ 398812 w 1313212"/>
              <a:gd name="connsiteY15" fmla="*/ 783772 h 822960"/>
              <a:gd name="connsiteX16" fmla="*/ 516378 w 1313212"/>
              <a:gd name="connsiteY16" fmla="*/ 796835 h 822960"/>
              <a:gd name="connsiteX17" fmla="*/ 777635 w 1313212"/>
              <a:gd name="connsiteY17" fmla="*/ 809898 h 822960"/>
              <a:gd name="connsiteX18" fmla="*/ 882138 w 1313212"/>
              <a:gd name="connsiteY18" fmla="*/ 822960 h 822960"/>
              <a:gd name="connsiteX19" fmla="*/ 1208709 w 1313212"/>
              <a:gd name="connsiteY19" fmla="*/ 796835 h 822960"/>
              <a:gd name="connsiteX20" fmla="*/ 1313212 w 1313212"/>
              <a:gd name="connsiteY20" fmla="*/ 731520 h 822960"/>
              <a:gd name="connsiteX21" fmla="*/ 1300149 w 1313212"/>
              <a:gd name="connsiteY21" fmla="*/ 692332 h 822960"/>
              <a:gd name="connsiteX22" fmla="*/ 1247898 w 1313212"/>
              <a:gd name="connsiteY22" fmla="*/ 613955 h 822960"/>
              <a:gd name="connsiteX23" fmla="*/ 1221772 w 1313212"/>
              <a:gd name="connsiteY23" fmla="*/ 535578 h 822960"/>
              <a:gd name="connsiteX24" fmla="*/ 1169521 w 1313212"/>
              <a:gd name="connsiteY24" fmla="*/ 457200 h 822960"/>
              <a:gd name="connsiteX25" fmla="*/ 1156458 w 1313212"/>
              <a:gd name="connsiteY25" fmla="*/ 418012 h 822960"/>
              <a:gd name="connsiteX26" fmla="*/ 1078081 w 1313212"/>
              <a:gd name="connsiteY26" fmla="*/ 339635 h 822960"/>
              <a:gd name="connsiteX27" fmla="*/ 1038892 w 1313212"/>
              <a:gd name="connsiteY27" fmla="*/ 300446 h 822960"/>
              <a:gd name="connsiteX28" fmla="*/ 973578 w 1313212"/>
              <a:gd name="connsiteY28" fmla="*/ 222069 h 822960"/>
              <a:gd name="connsiteX29" fmla="*/ 895201 w 1313212"/>
              <a:gd name="connsiteY29" fmla="*/ 169818 h 822960"/>
              <a:gd name="connsiteX30" fmla="*/ 869075 w 1313212"/>
              <a:gd name="connsiteY30" fmla="*/ 130629 h 822960"/>
              <a:gd name="connsiteX31" fmla="*/ 712321 w 1313212"/>
              <a:gd name="connsiteY31" fmla="*/ 52252 h 822960"/>
              <a:gd name="connsiteX32" fmla="*/ 607818 w 1313212"/>
              <a:gd name="connsiteY32" fmla="*/ 26126 h 822960"/>
              <a:gd name="connsiteX33" fmla="*/ 503315 w 1313212"/>
              <a:gd name="connsiteY33" fmla="*/ 13063 h 822960"/>
              <a:gd name="connsiteX34" fmla="*/ 438001 w 1313212"/>
              <a:gd name="connsiteY34" fmla="*/ 0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313212" h="822960">
                <a:moveTo>
                  <a:pt x="438001" y="0"/>
                </a:moveTo>
                <a:lnTo>
                  <a:pt x="438001" y="0"/>
                </a:lnTo>
                <a:cubicBezTo>
                  <a:pt x="390104" y="4354"/>
                  <a:pt x="341672" y="4705"/>
                  <a:pt x="294309" y="13063"/>
                </a:cubicBezTo>
                <a:cubicBezTo>
                  <a:pt x="267189" y="17849"/>
                  <a:pt x="242058" y="30480"/>
                  <a:pt x="215932" y="39189"/>
                </a:cubicBezTo>
                <a:lnTo>
                  <a:pt x="176743" y="52252"/>
                </a:lnTo>
                <a:cubicBezTo>
                  <a:pt x="163680" y="60961"/>
                  <a:pt x="151186" y="70589"/>
                  <a:pt x="137555" y="78378"/>
                </a:cubicBezTo>
                <a:cubicBezTo>
                  <a:pt x="120648" y="88039"/>
                  <a:pt x="100263" y="92037"/>
                  <a:pt x="85303" y="104503"/>
                </a:cubicBezTo>
                <a:cubicBezTo>
                  <a:pt x="6519" y="170156"/>
                  <a:pt x="113559" y="125565"/>
                  <a:pt x="19989" y="156755"/>
                </a:cubicBezTo>
                <a:cubicBezTo>
                  <a:pt x="-12481" y="254162"/>
                  <a:pt x="-141" y="200656"/>
                  <a:pt x="19989" y="391886"/>
                </a:cubicBezTo>
                <a:cubicBezTo>
                  <a:pt x="21868" y="409741"/>
                  <a:pt x="25980" y="427636"/>
                  <a:pt x="33052" y="444138"/>
                </a:cubicBezTo>
                <a:cubicBezTo>
                  <a:pt x="39236" y="458568"/>
                  <a:pt x="50469" y="470263"/>
                  <a:pt x="59178" y="483326"/>
                </a:cubicBezTo>
                <a:cubicBezTo>
                  <a:pt x="72790" y="524163"/>
                  <a:pt x="85992" y="575225"/>
                  <a:pt x="124492" y="600892"/>
                </a:cubicBezTo>
                <a:cubicBezTo>
                  <a:pt x="137555" y="609601"/>
                  <a:pt x="151620" y="616967"/>
                  <a:pt x="163681" y="627018"/>
                </a:cubicBezTo>
                <a:cubicBezTo>
                  <a:pt x="177873" y="638844"/>
                  <a:pt x="188287" y="654864"/>
                  <a:pt x="202869" y="666206"/>
                </a:cubicBezTo>
                <a:cubicBezTo>
                  <a:pt x="202904" y="666234"/>
                  <a:pt x="300822" y="731508"/>
                  <a:pt x="320435" y="744583"/>
                </a:cubicBezTo>
                <a:cubicBezTo>
                  <a:pt x="350528" y="764645"/>
                  <a:pt x="362755" y="777762"/>
                  <a:pt x="398812" y="783772"/>
                </a:cubicBezTo>
                <a:cubicBezTo>
                  <a:pt x="437705" y="790254"/>
                  <a:pt x="477042" y="794122"/>
                  <a:pt x="516378" y="796835"/>
                </a:cubicBezTo>
                <a:cubicBezTo>
                  <a:pt x="603366" y="802834"/>
                  <a:pt x="690549" y="805544"/>
                  <a:pt x="777635" y="809898"/>
                </a:cubicBezTo>
                <a:cubicBezTo>
                  <a:pt x="812469" y="814252"/>
                  <a:pt x="847033" y="822960"/>
                  <a:pt x="882138" y="822960"/>
                </a:cubicBezTo>
                <a:cubicBezTo>
                  <a:pt x="931621" y="822960"/>
                  <a:pt x="1146882" y="802456"/>
                  <a:pt x="1208709" y="796835"/>
                </a:cubicBezTo>
                <a:cubicBezTo>
                  <a:pt x="1301980" y="765744"/>
                  <a:pt x="1271810" y="793623"/>
                  <a:pt x="1313212" y="731520"/>
                </a:cubicBezTo>
                <a:cubicBezTo>
                  <a:pt x="1308858" y="718457"/>
                  <a:pt x="1306836" y="704369"/>
                  <a:pt x="1300149" y="692332"/>
                </a:cubicBezTo>
                <a:cubicBezTo>
                  <a:pt x="1284900" y="664884"/>
                  <a:pt x="1257827" y="643743"/>
                  <a:pt x="1247898" y="613955"/>
                </a:cubicBezTo>
                <a:cubicBezTo>
                  <a:pt x="1239189" y="587829"/>
                  <a:pt x="1237048" y="558492"/>
                  <a:pt x="1221772" y="535578"/>
                </a:cubicBezTo>
                <a:cubicBezTo>
                  <a:pt x="1204355" y="509452"/>
                  <a:pt x="1179451" y="486988"/>
                  <a:pt x="1169521" y="457200"/>
                </a:cubicBezTo>
                <a:cubicBezTo>
                  <a:pt x="1165167" y="444137"/>
                  <a:pt x="1164912" y="428881"/>
                  <a:pt x="1156458" y="418012"/>
                </a:cubicBezTo>
                <a:cubicBezTo>
                  <a:pt x="1133774" y="388848"/>
                  <a:pt x="1104207" y="365761"/>
                  <a:pt x="1078081" y="339635"/>
                </a:cubicBezTo>
                <a:cubicBezTo>
                  <a:pt x="1065018" y="326572"/>
                  <a:pt x="1049140" y="315817"/>
                  <a:pt x="1038892" y="300446"/>
                </a:cubicBezTo>
                <a:cubicBezTo>
                  <a:pt x="1015670" y="265615"/>
                  <a:pt x="1008391" y="249146"/>
                  <a:pt x="973578" y="222069"/>
                </a:cubicBezTo>
                <a:cubicBezTo>
                  <a:pt x="948793" y="202792"/>
                  <a:pt x="895201" y="169818"/>
                  <a:pt x="895201" y="169818"/>
                </a:cubicBezTo>
                <a:cubicBezTo>
                  <a:pt x="886492" y="156755"/>
                  <a:pt x="880890" y="140967"/>
                  <a:pt x="869075" y="130629"/>
                </a:cubicBezTo>
                <a:cubicBezTo>
                  <a:pt x="817992" y="85932"/>
                  <a:pt x="776450" y="68284"/>
                  <a:pt x="712321" y="52252"/>
                </a:cubicBezTo>
                <a:cubicBezTo>
                  <a:pt x="677487" y="43543"/>
                  <a:pt x="643236" y="32029"/>
                  <a:pt x="607818" y="26126"/>
                </a:cubicBezTo>
                <a:cubicBezTo>
                  <a:pt x="520851" y="11631"/>
                  <a:pt x="555927" y="13063"/>
                  <a:pt x="503315" y="13063"/>
                </a:cubicBezTo>
                <a:lnTo>
                  <a:pt x="438001" y="0"/>
                </a:lnTo>
                <a:close/>
              </a:path>
            </a:pathLst>
          </a:custGeom>
          <a:solidFill>
            <a:srgbClr val="99CB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601329" y="1518947"/>
            <a:ext cx="5978769" cy="4220671"/>
          </a:xfrm>
          <a:custGeom>
            <a:avLst/>
            <a:gdLst>
              <a:gd name="connsiteX0" fmla="*/ 5205046 w 5978769"/>
              <a:gd name="connsiteY0" fmla="*/ 28499 h 4220671"/>
              <a:gd name="connsiteX1" fmla="*/ 4628271 w 5978769"/>
              <a:gd name="connsiteY1" fmla="*/ 364 h 4220671"/>
              <a:gd name="connsiteX2" fmla="*/ 4276579 w 5978769"/>
              <a:gd name="connsiteY2" fmla="*/ 28499 h 4220671"/>
              <a:gd name="connsiteX3" fmla="*/ 4192173 w 5978769"/>
              <a:gd name="connsiteY3" fmla="*/ 56635 h 4220671"/>
              <a:gd name="connsiteX4" fmla="*/ 4149969 w 5978769"/>
              <a:gd name="connsiteY4" fmla="*/ 70702 h 4220671"/>
              <a:gd name="connsiteX5" fmla="*/ 4093699 w 5978769"/>
              <a:gd name="connsiteY5" fmla="*/ 84770 h 4220671"/>
              <a:gd name="connsiteX6" fmla="*/ 4051496 w 5978769"/>
              <a:gd name="connsiteY6" fmla="*/ 98838 h 4220671"/>
              <a:gd name="connsiteX7" fmla="*/ 3981157 w 5978769"/>
              <a:gd name="connsiteY7" fmla="*/ 112905 h 4220671"/>
              <a:gd name="connsiteX8" fmla="*/ 3868616 w 5978769"/>
              <a:gd name="connsiteY8" fmla="*/ 141041 h 4220671"/>
              <a:gd name="connsiteX9" fmla="*/ 3812345 w 5978769"/>
              <a:gd name="connsiteY9" fmla="*/ 155108 h 4220671"/>
              <a:gd name="connsiteX10" fmla="*/ 3685736 w 5978769"/>
              <a:gd name="connsiteY10" fmla="*/ 211379 h 4220671"/>
              <a:gd name="connsiteX11" fmla="*/ 3643533 w 5978769"/>
              <a:gd name="connsiteY11" fmla="*/ 225447 h 4220671"/>
              <a:gd name="connsiteX12" fmla="*/ 3601329 w 5978769"/>
              <a:gd name="connsiteY12" fmla="*/ 239515 h 4220671"/>
              <a:gd name="connsiteX13" fmla="*/ 3559126 w 5978769"/>
              <a:gd name="connsiteY13" fmla="*/ 267650 h 4220671"/>
              <a:gd name="connsiteX14" fmla="*/ 3390314 w 5978769"/>
              <a:gd name="connsiteY14" fmla="*/ 309853 h 4220671"/>
              <a:gd name="connsiteX15" fmla="*/ 3348111 w 5978769"/>
              <a:gd name="connsiteY15" fmla="*/ 323921 h 4220671"/>
              <a:gd name="connsiteX16" fmla="*/ 3207434 w 5978769"/>
              <a:gd name="connsiteY16" fmla="*/ 352056 h 4220671"/>
              <a:gd name="connsiteX17" fmla="*/ 3137096 w 5978769"/>
              <a:gd name="connsiteY17" fmla="*/ 366124 h 4220671"/>
              <a:gd name="connsiteX18" fmla="*/ 3094893 w 5978769"/>
              <a:gd name="connsiteY18" fmla="*/ 380191 h 4220671"/>
              <a:gd name="connsiteX19" fmla="*/ 2855742 w 5978769"/>
              <a:gd name="connsiteY19" fmla="*/ 422395 h 4220671"/>
              <a:gd name="connsiteX20" fmla="*/ 2799471 w 5978769"/>
              <a:gd name="connsiteY20" fmla="*/ 436462 h 4220671"/>
              <a:gd name="connsiteX21" fmla="*/ 2672862 w 5978769"/>
              <a:gd name="connsiteY21" fmla="*/ 450530 h 4220671"/>
              <a:gd name="connsiteX22" fmla="*/ 2588456 w 5978769"/>
              <a:gd name="connsiteY22" fmla="*/ 478665 h 4220671"/>
              <a:gd name="connsiteX23" fmla="*/ 2504049 w 5978769"/>
              <a:gd name="connsiteY23" fmla="*/ 520868 h 4220671"/>
              <a:gd name="connsiteX24" fmla="*/ 2405576 w 5978769"/>
              <a:gd name="connsiteY24" fmla="*/ 563071 h 4220671"/>
              <a:gd name="connsiteX25" fmla="*/ 2096086 w 5978769"/>
              <a:gd name="connsiteY25" fmla="*/ 605275 h 4220671"/>
              <a:gd name="connsiteX26" fmla="*/ 1420837 w 5978769"/>
              <a:gd name="connsiteY26" fmla="*/ 591207 h 4220671"/>
              <a:gd name="connsiteX27" fmla="*/ 1026942 w 5978769"/>
              <a:gd name="connsiteY27" fmla="*/ 591207 h 4220671"/>
              <a:gd name="connsiteX28" fmla="*/ 942536 w 5978769"/>
              <a:gd name="connsiteY28" fmla="*/ 619342 h 4220671"/>
              <a:gd name="connsiteX29" fmla="*/ 829994 w 5978769"/>
              <a:gd name="connsiteY29" fmla="*/ 647478 h 4220671"/>
              <a:gd name="connsiteX30" fmla="*/ 661182 w 5978769"/>
              <a:gd name="connsiteY30" fmla="*/ 661545 h 4220671"/>
              <a:gd name="connsiteX31" fmla="*/ 604911 w 5978769"/>
              <a:gd name="connsiteY31" fmla="*/ 675613 h 4220671"/>
              <a:gd name="connsiteX32" fmla="*/ 492369 w 5978769"/>
              <a:gd name="connsiteY32" fmla="*/ 689681 h 4220671"/>
              <a:gd name="connsiteX33" fmla="*/ 407963 w 5978769"/>
              <a:gd name="connsiteY33" fmla="*/ 717816 h 4220671"/>
              <a:gd name="connsiteX34" fmla="*/ 365760 w 5978769"/>
              <a:gd name="connsiteY34" fmla="*/ 731884 h 4220671"/>
              <a:gd name="connsiteX35" fmla="*/ 323557 w 5978769"/>
              <a:gd name="connsiteY35" fmla="*/ 760019 h 4220671"/>
              <a:gd name="connsiteX36" fmla="*/ 239151 w 5978769"/>
              <a:gd name="connsiteY36" fmla="*/ 788155 h 4220671"/>
              <a:gd name="connsiteX37" fmla="*/ 211016 w 5978769"/>
              <a:gd name="connsiteY37" fmla="*/ 830358 h 4220671"/>
              <a:gd name="connsiteX38" fmla="*/ 168813 w 5978769"/>
              <a:gd name="connsiteY38" fmla="*/ 844425 h 4220671"/>
              <a:gd name="connsiteX39" fmla="*/ 98474 w 5978769"/>
              <a:gd name="connsiteY39" fmla="*/ 914764 h 4220671"/>
              <a:gd name="connsiteX40" fmla="*/ 98474 w 5978769"/>
              <a:gd name="connsiteY40" fmla="*/ 914764 h 4220671"/>
              <a:gd name="connsiteX41" fmla="*/ 56271 w 5978769"/>
              <a:gd name="connsiteY41" fmla="*/ 999170 h 4220671"/>
              <a:gd name="connsiteX42" fmla="*/ 0 w 5978769"/>
              <a:gd name="connsiteY42" fmla="*/ 1069508 h 4220671"/>
              <a:gd name="connsiteX43" fmla="*/ 14068 w 5978769"/>
              <a:gd name="connsiteY43" fmla="*/ 1350862 h 4220671"/>
              <a:gd name="connsiteX44" fmla="*/ 28136 w 5978769"/>
              <a:gd name="connsiteY44" fmla="*/ 1393065 h 4220671"/>
              <a:gd name="connsiteX45" fmla="*/ 56271 w 5978769"/>
              <a:gd name="connsiteY45" fmla="*/ 1421201 h 4220671"/>
              <a:gd name="connsiteX46" fmla="*/ 98474 w 5978769"/>
              <a:gd name="connsiteY46" fmla="*/ 1716622 h 4220671"/>
              <a:gd name="connsiteX47" fmla="*/ 112542 w 5978769"/>
              <a:gd name="connsiteY47" fmla="*/ 1758825 h 4220671"/>
              <a:gd name="connsiteX48" fmla="*/ 126609 w 5978769"/>
              <a:gd name="connsiteY48" fmla="*/ 1801028 h 4220671"/>
              <a:gd name="connsiteX49" fmla="*/ 154745 w 5978769"/>
              <a:gd name="connsiteY49" fmla="*/ 1829164 h 4220671"/>
              <a:gd name="connsiteX50" fmla="*/ 182880 w 5978769"/>
              <a:gd name="connsiteY50" fmla="*/ 1941705 h 4220671"/>
              <a:gd name="connsiteX51" fmla="*/ 211016 w 5978769"/>
              <a:gd name="connsiteY51" fmla="*/ 2096450 h 4220671"/>
              <a:gd name="connsiteX52" fmla="*/ 196948 w 5978769"/>
              <a:gd name="connsiteY52" fmla="*/ 2194924 h 4220671"/>
              <a:gd name="connsiteX53" fmla="*/ 182880 w 5978769"/>
              <a:gd name="connsiteY53" fmla="*/ 2251195 h 4220671"/>
              <a:gd name="connsiteX54" fmla="*/ 168813 w 5978769"/>
              <a:gd name="connsiteY54" fmla="*/ 2349668 h 4220671"/>
              <a:gd name="connsiteX55" fmla="*/ 182880 w 5978769"/>
              <a:gd name="connsiteY55" fmla="*/ 2476278 h 4220671"/>
              <a:gd name="connsiteX56" fmla="*/ 154745 w 5978769"/>
              <a:gd name="connsiteY56" fmla="*/ 2884241 h 4220671"/>
              <a:gd name="connsiteX57" fmla="*/ 154745 w 5978769"/>
              <a:gd name="connsiteY57" fmla="*/ 3573558 h 4220671"/>
              <a:gd name="connsiteX58" fmla="*/ 112542 w 5978769"/>
              <a:gd name="connsiteY58" fmla="*/ 3657964 h 4220671"/>
              <a:gd name="connsiteX59" fmla="*/ 70339 w 5978769"/>
              <a:gd name="connsiteY59" fmla="*/ 3784573 h 4220671"/>
              <a:gd name="connsiteX60" fmla="*/ 56271 w 5978769"/>
              <a:gd name="connsiteY60" fmla="*/ 3826776 h 4220671"/>
              <a:gd name="connsiteX61" fmla="*/ 42203 w 5978769"/>
              <a:gd name="connsiteY61" fmla="*/ 3868979 h 4220671"/>
              <a:gd name="connsiteX62" fmla="*/ 56271 w 5978769"/>
              <a:gd name="connsiteY62" fmla="*/ 3911182 h 4220671"/>
              <a:gd name="connsiteX63" fmla="*/ 112542 w 5978769"/>
              <a:gd name="connsiteY63" fmla="*/ 3967453 h 4220671"/>
              <a:gd name="connsiteX64" fmla="*/ 154745 w 5978769"/>
              <a:gd name="connsiteY64" fmla="*/ 4037791 h 4220671"/>
              <a:gd name="connsiteX65" fmla="*/ 168813 w 5978769"/>
              <a:gd name="connsiteY65" fmla="*/ 4079995 h 4220671"/>
              <a:gd name="connsiteX66" fmla="*/ 239151 w 5978769"/>
              <a:gd name="connsiteY66" fmla="*/ 4164401 h 4220671"/>
              <a:gd name="connsiteX67" fmla="*/ 351693 w 5978769"/>
              <a:gd name="connsiteY67" fmla="*/ 4178468 h 4220671"/>
              <a:gd name="connsiteX68" fmla="*/ 407963 w 5978769"/>
              <a:gd name="connsiteY68" fmla="*/ 4192536 h 4220671"/>
              <a:gd name="connsiteX69" fmla="*/ 492369 w 5978769"/>
              <a:gd name="connsiteY69" fmla="*/ 4220671 h 4220671"/>
              <a:gd name="connsiteX70" fmla="*/ 984739 w 5978769"/>
              <a:gd name="connsiteY70" fmla="*/ 4206604 h 4220671"/>
              <a:gd name="connsiteX71" fmla="*/ 1026942 w 5978769"/>
              <a:gd name="connsiteY71" fmla="*/ 4192536 h 4220671"/>
              <a:gd name="connsiteX72" fmla="*/ 1083213 w 5978769"/>
              <a:gd name="connsiteY72" fmla="*/ 4178468 h 4220671"/>
              <a:gd name="connsiteX73" fmla="*/ 1125416 w 5978769"/>
              <a:gd name="connsiteY73" fmla="*/ 4164401 h 4220671"/>
              <a:gd name="connsiteX74" fmla="*/ 1294228 w 5978769"/>
              <a:gd name="connsiteY74" fmla="*/ 4150333 h 4220671"/>
              <a:gd name="connsiteX75" fmla="*/ 1702191 w 5978769"/>
              <a:gd name="connsiteY75" fmla="*/ 4108130 h 4220671"/>
              <a:gd name="connsiteX76" fmla="*/ 1800665 w 5978769"/>
              <a:gd name="connsiteY76" fmla="*/ 4094062 h 4220671"/>
              <a:gd name="connsiteX77" fmla="*/ 1842868 w 5978769"/>
              <a:gd name="connsiteY77" fmla="*/ 4079995 h 4220671"/>
              <a:gd name="connsiteX78" fmla="*/ 2096086 w 5978769"/>
              <a:gd name="connsiteY78" fmla="*/ 4023724 h 4220671"/>
              <a:gd name="connsiteX79" fmla="*/ 2180493 w 5978769"/>
              <a:gd name="connsiteY79" fmla="*/ 3995588 h 4220671"/>
              <a:gd name="connsiteX80" fmla="*/ 2222696 w 5978769"/>
              <a:gd name="connsiteY80" fmla="*/ 3967453 h 4220671"/>
              <a:gd name="connsiteX81" fmla="*/ 2363373 w 5978769"/>
              <a:gd name="connsiteY81" fmla="*/ 3953385 h 4220671"/>
              <a:gd name="connsiteX82" fmla="*/ 2461846 w 5978769"/>
              <a:gd name="connsiteY82" fmla="*/ 3939318 h 4220671"/>
              <a:gd name="connsiteX83" fmla="*/ 2574388 w 5978769"/>
              <a:gd name="connsiteY83" fmla="*/ 3911182 h 4220671"/>
              <a:gd name="connsiteX84" fmla="*/ 2630659 w 5978769"/>
              <a:gd name="connsiteY84" fmla="*/ 3897115 h 4220671"/>
              <a:gd name="connsiteX85" fmla="*/ 2715065 w 5978769"/>
              <a:gd name="connsiteY85" fmla="*/ 3883047 h 4220671"/>
              <a:gd name="connsiteX86" fmla="*/ 2771336 w 5978769"/>
              <a:gd name="connsiteY86" fmla="*/ 3868979 h 4220671"/>
              <a:gd name="connsiteX87" fmla="*/ 2813539 w 5978769"/>
              <a:gd name="connsiteY87" fmla="*/ 3854911 h 4220671"/>
              <a:gd name="connsiteX88" fmla="*/ 3024554 w 5978769"/>
              <a:gd name="connsiteY88" fmla="*/ 3826776 h 4220671"/>
              <a:gd name="connsiteX89" fmla="*/ 3193366 w 5978769"/>
              <a:gd name="connsiteY89" fmla="*/ 3798641 h 4220671"/>
              <a:gd name="connsiteX90" fmla="*/ 3390314 w 5978769"/>
              <a:gd name="connsiteY90" fmla="*/ 3784573 h 4220671"/>
              <a:gd name="connsiteX91" fmla="*/ 3516923 w 5978769"/>
              <a:gd name="connsiteY91" fmla="*/ 3770505 h 4220671"/>
              <a:gd name="connsiteX92" fmla="*/ 3699803 w 5978769"/>
              <a:gd name="connsiteY92" fmla="*/ 3756438 h 4220671"/>
              <a:gd name="connsiteX93" fmla="*/ 3756074 w 5978769"/>
              <a:gd name="connsiteY93" fmla="*/ 3742370 h 4220671"/>
              <a:gd name="connsiteX94" fmla="*/ 4009293 w 5978769"/>
              <a:gd name="connsiteY94" fmla="*/ 3700167 h 4220671"/>
              <a:gd name="connsiteX95" fmla="*/ 4628271 w 5978769"/>
              <a:gd name="connsiteY95" fmla="*/ 3728302 h 4220671"/>
              <a:gd name="connsiteX96" fmla="*/ 5233182 w 5978769"/>
              <a:gd name="connsiteY96" fmla="*/ 3714235 h 4220671"/>
              <a:gd name="connsiteX97" fmla="*/ 5331656 w 5978769"/>
              <a:gd name="connsiteY97" fmla="*/ 3686099 h 4220671"/>
              <a:gd name="connsiteX98" fmla="*/ 5416062 w 5978769"/>
              <a:gd name="connsiteY98" fmla="*/ 3657964 h 4220671"/>
              <a:gd name="connsiteX99" fmla="*/ 5542671 w 5978769"/>
              <a:gd name="connsiteY99" fmla="*/ 3615761 h 4220671"/>
              <a:gd name="connsiteX100" fmla="*/ 5584874 w 5978769"/>
              <a:gd name="connsiteY100" fmla="*/ 3601693 h 4220671"/>
              <a:gd name="connsiteX101" fmla="*/ 5725551 w 5978769"/>
              <a:gd name="connsiteY101" fmla="*/ 3559490 h 4220671"/>
              <a:gd name="connsiteX102" fmla="*/ 5767754 w 5978769"/>
              <a:gd name="connsiteY102" fmla="*/ 3545422 h 4220671"/>
              <a:gd name="connsiteX103" fmla="*/ 5809957 w 5978769"/>
              <a:gd name="connsiteY103" fmla="*/ 3517287 h 4220671"/>
              <a:gd name="connsiteX104" fmla="*/ 5838093 w 5978769"/>
              <a:gd name="connsiteY104" fmla="*/ 3432881 h 4220671"/>
              <a:gd name="connsiteX105" fmla="*/ 5866228 w 5978769"/>
              <a:gd name="connsiteY105" fmla="*/ 3390678 h 4220671"/>
              <a:gd name="connsiteX106" fmla="*/ 5922499 w 5978769"/>
              <a:gd name="connsiteY106" fmla="*/ 3320339 h 4220671"/>
              <a:gd name="connsiteX107" fmla="*/ 5950634 w 5978769"/>
              <a:gd name="connsiteY107" fmla="*/ 3053053 h 4220671"/>
              <a:gd name="connsiteX108" fmla="*/ 5964702 w 5978769"/>
              <a:gd name="connsiteY108" fmla="*/ 2968647 h 4220671"/>
              <a:gd name="connsiteX109" fmla="*/ 5978769 w 5978769"/>
              <a:gd name="connsiteY109" fmla="*/ 2842038 h 4220671"/>
              <a:gd name="connsiteX110" fmla="*/ 5964702 w 5978769"/>
              <a:gd name="connsiteY110" fmla="*/ 2588819 h 4220671"/>
              <a:gd name="connsiteX111" fmla="*/ 5950634 w 5978769"/>
              <a:gd name="connsiteY111" fmla="*/ 2504413 h 4220671"/>
              <a:gd name="connsiteX112" fmla="*/ 5936566 w 5978769"/>
              <a:gd name="connsiteY112" fmla="*/ 2335601 h 4220671"/>
              <a:gd name="connsiteX113" fmla="*/ 5908431 w 5978769"/>
              <a:gd name="connsiteY113" fmla="*/ 2279330 h 4220671"/>
              <a:gd name="connsiteX114" fmla="*/ 5880296 w 5978769"/>
              <a:gd name="connsiteY114" fmla="*/ 2152721 h 4220671"/>
              <a:gd name="connsiteX115" fmla="*/ 5866228 w 5978769"/>
              <a:gd name="connsiteY115" fmla="*/ 2110518 h 4220671"/>
              <a:gd name="connsiteX116" fmla="*/ 5838093 w 5978769"/>
              <a:gd name="connsiteY116" fmla="*/ 1646284 h 4220671"/>
              <a:gd name="connsiteX117" fmla="*/ 5809957 w 5978769"/>
              <a:gd name="connsiteY117" fmla="*/ 1505607 h 4220671"/>
              <a:gd name="connsiteX118" fmla="*/ 5781822 w 5978769"/>
              <a:gd name="connsiteY118" fmla="*/ 1477471 h 4220671"/>
              <a:gd name="connsiteX119" fmla="*/ 5739619 w 5978769"/>
              <a:gd name="connsiteY119" fmla="*/ 1182050 h 4220671"/>
              <a:gd name="connsiteX120" fmla="*/ 5725551 w 5978769"/>
              <a:gd name="connsiteY120" fmla="*/ 816290 h 4220671"/>
              <a:gd name="connsiteX121" fmla="*/ 5683348 w 5978769"/>
              <a:gd name="connsiteY121" fmla="*/ 633410 h 4220671"/>
              <a:gd name="connsiteX122" fmla="*/ 5669280 w 5978769"/>
              <a:gd name="connsiteY122" fmla="*/ 591207 h 4220671"/>
              <a:gd name="connsiteX123" fmla="*/ 5655213 w 5978769"/>
              <a:gd name="connsiteY123" fmla="*/ 549004 h 4220671"/>
              <a:gd name="connsiteX124" fmla="*/ 5627077 w 5978769"/>
              <a:gd name="connsiteY124" fmla="*/ 492733 h 4220671"/>
              <a:gd name="connsiteX125" fmla="*/ 5584874 w 5978769"/>
              <a:gd name="connsiteY125" fmla="*/ 337988 h 4220671"/>
              <a:gd name="connsiteX126" fmla="*/ 5570806 w 5978769"/>
              <a:gd name="connsiteY126" fmla="*/ 295785 h 4220671"/>
              <a:gd name="connsiteX127" fmla="*/ 5542671 w 5978769"/>
              <a:gd name="connsiteY127" fmla="*/ 141041 h 4220671"/>
              <a:gd name="connsiteX128" fmla="*/ 5528603 w 5978769"/>
              <a:gd name="connsiteY128" fmla="*/ 98838 h 4220671"/>
              <a:gd name="connsiteX129" fmla="*/ 5444197 w 5978769"/>
              <a:gd name="connsiteY129" fmla="*/ 70702 h 4220671"/>
              <a:gd name="connsiteX130" fmla="*/ 5345723 w 5978769"/>
              <a:gd name="connsiteY130" fmla="*/ 42567 h 4220671"/>
              <a:gd name="connsiteX131" fmla="*/ 5205046 w 5978769"/>
              <a:gd name="connsiteY131" fmla="*/ 28499 h 4220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5978769" h="4220671">
                <a:moveTo>
                  <a:pt x="5205046" y="28499"/>
                </a:moveTo>
                <a:cubicBezTo>
                  <a:pt x="5085471" y="21465"/>
                  <a:pt x="4820730" y="3626"/>
                  <a:pt x="4628271" y="364"/>
                </a:cubicBezTo>
                <a:cubicBezTo>
                  <a:pt x="4471846" y="-2287"/>
                  <a:pt x="4407788" y="9754"/>
                  <a:pt x="4276579" y="28499"/>
                </a:cubicBezTo>
                <a:lnTo>
                  <a:pt x="4192173" y="56635"/>
                </a:lnTo>
                <a:cubicBezTo>
                  <a:pt x="4178105" y="61324"/>
                  <a:pt x="4164355" y="67105"/>
                  <a:pt x="4149969" y="70702"/>
                </a:cubicBezTo>
                <a:cubicBezTo>
                  <a:pt x="4131212" y="75391"/>
                  <a:pt x="4112289" y="79458"/>
                  <a:pt x="4093699" y="84770"/>
                </a:cubicBezTo>
                <a:cubicBezTo>
                  <a:pt x="4079441" y="88844"/>
                  <a:pt x="4065882" y="95242"/>
                  <a:pt x="4051496" y="98838"/>
                </a:cubicBezTo>
                <a:cubicBezTo>
                  <a:pt x="4028299" y="104637"/>
                  <a:pt x="4004455" y="107528"/>
                  <a:pt x="3981157" y="112905"/>
                </a:cubicBezTo>
                <a:cubicBezTo>
                  <a:pt x="3943479" y="121600"/>
                  <a:pt x="3906130" y="131663"/>
                  <a:pt x="3868616" y="141041"/>
                </a:cubicBezTo>
                <a:lnTo>
                  <a:pt x="3812345" y="155108"/>
                </a:lnTo>
                <a:cubicBezTo>
                  <a:pt x="3745465" y="199696"/>
                  <a:pt x="3786183" y="177897"/>
                  <a:pt x="3685736" y="211379"/>
                </a:cubicBezTo>
                <a:lnTo>
                  <a:pt x="3643533" y="225447"/>
                </a:lnTo>
                <a:cubicBezTo>
                  <a:pt x="3629465" y="230136"/>
                  <a:pt x="3613667" y="231289"/>
                  <a:pt x="3601329" y="239515"/>
                </a:cubicBezTo>
                <a:cubicBezTo>
                  <a:pt x="3587261" y="248893"/>
                  <a:pt x="3574576" y="260783"/>
                  <a:pt x="3559126" y="267650"/>
                </a:cubicBezTo>
                <a:cubicBezTo>
                  <a:pt x="3473849" y="305551"/>
                  <a:pt x="3478786" y="290192"/>
                  <a:pt x="3390314" y="309853"/>
                </a:cubicBezTo>
                <a:cubicBezTo>
                  <a:pt x="3375838" y="313070"/>
                  <a:pt x="3362560" y="320587"/>
                  <a:pt x="3348111" y="323921"/>
                </a:cubicBezTo>
                <a:cubicBezTo>
                  <a:pt x="3301515" y="334674"/>
                  <a:pt x="3254326" y="342678"/>
                  <a:pt x="3207434" y="352056"/>
                </a:cubicBezTo>
                <a:cubicBezTo>
                  <a:pt x="3183988" y="356745"/>
                  <a:pt x="3159779" y="358563"/>
                  <a:pt x="3137096" y="366124"/>
                </a:cubicBezTo>
                <a:cubicBezTo>
                  <a:pt x="3123028" y="370813"/>
                  <a:pt x="3109342" y="376857"/>
                  <a:pt x="3094893" y="380191"/>
                </a:cubicBezTo>
                <a:cubicBezTo>
                  <a:pt x="2863198" y="433659"/>
                  <a:pt x="3042122" y="388508"/>
                  <a:pt x="2855742" y="422395"/>
                </a:cubicBezTo>
                <a:cubicBezTo>
                  <a:pt x="2836720" y="425854"/>
                  <a:pt x="2818580" y="433522"/>
                  <a:pt x="2799471" y="436462"/>
                </a:cubicBezTo>
                <a:cubicBezTo>
                  <a:pt x="2757502" y="442919"/>
                  <a:pt x="2715065" y="445841"/>
                  <a:pt x="2672862" y="450530"/>
                </a:cubicBezTo>
                <a:cubicBezTo>
                  <a:pt x="2644727" y="459908"/>
                  <a:pt x="2613132" y="462214"/>
                  <a:pt x="2588456" y="478665"/>
                </a:cubicBezTo>
                <a:cubicBezTo>
                  <a:pt x="2507347" y="532739"/>
                  <a:pt x="2585594" y="485920"/>
                  <a:pt x="2504049" y="520868"/>
                </a:cubicBezTo>
                <a:cubicBezTo>
                  <a:pt x="2382360" y="573020"/>
                  <a:pt x="2504553" y="530080"/>
                  <a:pt x="2405576" y="563071"/>
                </a:cubicBezTo>
                <a:cubicBezTo>
                  <a:pt x="2293390" y="637863"/>
                  <a:pt x="2357823" y="605275"/>
                  <a:pt x="2096086" y="605275"/>
                </a:cubicBezTo>
                <a:cubicBezTo>
                  <a:pt x="1870954" y="605275"/>
                  <a:pt x="1645920" y="595896"/>
                  <a:pt x="1420837" y="591207"/>
                </a:cubicBezTo>
                <a:cubicBezTo>
                  <a:pt x="1255598" y="563666"/>
                  <a:pt x="1288781" y="563153"/>
                  <a:pt x="1026942" y="591207"/>
                </a:cubicBezTo>
                <a:cubicBezTo>
                  <a:pt x="997454" y="594366"/>
                  <a:pt x="971308" y="612149"/>
                  <a:pt x="942536" y="619342"/>
                </a:cubicBezTo>
                <a:cubicBezTo>
                  <a:pt x="905022" y="628721"/>
                  <a:pt x="868529" y="644267"/>
                  <a:pt x="829994" y="647478"/>
                </a:cubicBezTo>
                <a:lnTo>
                  <a:pt x="661182" y="661545"/>
                </a:lnTo>
                <a:cubicBezTo>
                  <a:pt x="642425" y="666234"/>
                  <a:pt x="623982" y="672434"/>
                  <a:pt x="604911" y="675613"/>
                </a:cubicBezTo>
                <a:cubicBezTo>
                  <a:pt x="567619" y="681828"/>
                  <a:pt x="529336" y="681760"/>
                  <a:pt x="492369" y="689681"/>
                </a:cubicBezTo>
                <a:cubicBezTo>
                  <a:pt x="463370" y="695895"/>
                  <a:pt x="436098" y="708438"/>
                  <a:pt x="407963" y="717816"/>
                </a:cubicBezTo>
                <a:cubicBezTo>
                  <a:pt x="393895" y="722505"/>
                  <a:pt x="378098" y="723659"/>
                  <a:pt x="365760" y="731884"/>
                </a:cubicBezTo>
                <a:cubicBezTo>
                  <a:pt x="351692" y="741262"/>
                  <a:pt x="339007" y="753152"/>
                  <a:pt x="323557" y="760019"/>
                </a:cubicBezTo>
                <a:cubicBezTo>
                  <a:pt x="296456" y="772064"/>
                  <a:pt x="239151" y="788155"/>
                  <a:pt x="239151" y="788155"/>
                </a:cubicBezTo>
                <a:cubicBezTo>
                  <a:pt x="229773" y="802223"/>
                  <a:pt x="224218" y="819796"/>
                  <a:pt x="211016" y="830358"/>
                </a:cubicBezTo>
                <a:cubicBezTo>
                  <a:pt x="199437" y="839621"/>
                  <a:pt x="180676" y="835528"/>
                  <a:pt x="168813" y="844425"/>
                </a:cubicBezTo>
                <a:cubicBezTo>
                  <a:pt x="142286" y="864320"/>
                  <a:pt x="121920" y="891318"/>
                  <a:pt x="98474" y="914764"/>
                </a:cubicBezTo>
                <a:lnTo>
                  <a:pt x="98474" y="914764"/>
                </a:lnTo>
                <a:cubicBezTo>
                  <a:pt x="17843" y="1035712"/>
                  <a:pt x="114514" y="882685"/>
                  <a:pt x="56271" y="999170"/>
                </a:cubicBezTo>
                <a:cubicBezTo>
                  <a:pt x="38524" y="1034665"/>
                  <a:pt x="26171" y="1043338"/>
                  <a:pt x="0" y="1069508"/>
                </a:cubicBezTo>
                <a:cubicBezTo>
                  <a:pt x="4689" y="1163293"/>
                  <a:pt x="5933" y="1257313"/>
                  <a:pt x="14068" y="1350862"/>
                </a:cubicBezTo>
                <a:cubicBezTo>
                  <a:pt x="15353" y="1365635"/>
                  <a:pt x="20507" y="1380349"/>
                  <a:pt x="28136" y="1393065"/>
                </a:cubicBezTo>
                <a:cubicBezTo>
                  <a:pt x="34960" y="1404438"/>
                  <a:pt x="46893" y="1411822"/>
                  <a:pt x="56271" y="1421201"/>
                </a:cubicBezTo>
                <a:cubicBezTo>
                  <a:pt x="72311" y="1661802"/>
                  <a:pt x="48047" y="1565341"/>
                  <a:pt x="98474" y="1716622"/>
                </a:cubicBezTo>
                <a:lnTo>
                  <a:pt x="112542" y="1758825"/>
                </a:lnTo>
                <a:cubicBezTo>
                  <a:pt x="117231" y="1772893"/>
                  <a:pt x="116124" y="1790543"/>
                  <a:pt x="126609" y="1801028"/>
                </a:cubicBezTo>
                <a:lnTo>
                  <a:pt x="154745" y="1829164"/>
                </a:lnTo>
                <a:cubicBezTo>
                  <a:pt x="171863" y="1880517"/>
                  <a:pt x="173179" y="1878648"/>
                  <a:pt x="182880" y="1941705"/>
                </a:cubicBezTo>
                <a:cubicBezTo>
                  <a:pt x="205603" y="2089409"/>
                  <a:pt x="182319" y="2010361"/>
                  <a:pt x="211016" y="2096450"/>
                </a:cubicBezTo>
                <a:cubicBezTo>
                  <a:pt x="206327" y="2129275"/>
                  <a:pt x="202880" y="2162301"/>
                  <a:pt x="196948" y="2194924"/>
                </a:cubicBezTo>
                <a:cubicBezTo>
                  <a:pt x="193489" y="2213946"/>
                  <a:pt x="186339" y="2232173"/>
                  <a:pt x="182880" y="2251195"/>
                </a:cubicBezTo>
                <a:cubicBezTo>
                  <a:pt x="176949" y="2283818"/>
                  <a:pt x="173502" y="2316844"/>
                  <a:pt x="168813" y="2349668"/>
                </a:cubicBezTo>
                <a:cubicBezTo>
                  <a:pt x="173502" y="2391871"/>
                  <a:pt x="182880" y="2433815"/>
                  <a:pt x="182880" y="2476278"/>
                </a:cubicBezTo>
                <a:cubicBezTo>
                  <a:pt x="182880" y="2529939"/>
                  <a:pt x="160036" y="2815458"/>
                  <a:pt x="154745" y="2884241"/>
                </a:cubicBezTo>
                <a:cubicBezTo>
                  <a:pt x="182570" y="3190305"/>
                  <a:pt x="178373" y="3077379"/>
                  <a:pt x="154745" y="3573558"/>
                </a:cubicBezTo>
                <a:cubicBezTo>
                  <a:pt x="152152" y="3628002"/>
                  <a:pt x="144269" y="3626236"/>
                  <a:pt x="112542" y="3657964"/>
                </a:cubicBezTo>
                <a:lnTo>
                  <a:pt x="70339" y="3784573"/>
                </a:lnTo>
                <a:lnTo>
                  <a:pt x="56271" y="3826776"/>
                </a:lnTo>
                <a:lnTo>
                  <a:pt x="42203" y="3868979"/>
                </a:lnTo>
                <a:cubicBezTo>
                  <a:pt x="46892" y="3883047"/>
                  <a:pt x="47652" y="3899115"/>
                  <a:pt x="56271" y="3911182"/>
                </a:cubicBezTo>
                <a:cubicBezTo>
                  <a:pt x="71689" y="3932767"/>
                  <a:pt x="112542" y="3967453"/>
                  <a:pt x="112542" y="3967453"/>
                </a:cubicBezTo>
                <a:cubicBezTo>
                  <a:pt x="152391" y="4087004"/>
                  <a:pt x="96815" y="3941242"/>
                  <a:pt x="154745" y="4037791"/>
                </a:cubicBezTo>
                <a:cubicBezTo>
                  <a:pt x="162375" y="4050507"/>
                  <a:pt x="162181" y="4066732"/>
                  <a:pt x="168813" y="4079995"/>
                </a:cubicBezTo>
                <a:cubicBezTo>
                  <a:pt x="178116" y="4098602"/>
                  <a:pt x="220138" y="4157487"/>
                  <a:pt x="239151" y="4164401"/>
                </a:cubicBezTo>
                <a:cubicBezTo>
                  <a:pt x="274681" y="4177321"/>
                  <a:pt x="314179" y="4173779"/>
                  <a:pt x="351693" y="4178468"/>
                </a:cubicBezTo>
                <a:cubicBezTo>
                  <a:pt x="370450" y="4183157"/>
                  <a:pt x="389444" y="4186980"/>
                  <a:pt x="407963" y="4192536"/>
                </a:cubicBezTo>
                <a:cubicBezTo>
                  <a:pt x="436369" y="4201058"/>
                  <a:pt x="492369" y="4220671"/>
                  <a:pt x="492369" y="4220671"/>
                </a:cubicBezTo>
                <a:cubicBezTo>
                  <a:pt x="656492" y="4215982"/>
                  <a:pt x="820776" y="4215234"/>
                  <a:pt x="984739" y="4206604"/>
                </a:cubicBezTo>
                <a:cubicBezTo>
                  <a:pt x="999547" y="4205825"/>
                  <a:pt x="1012684" y="4196610"/>
                  <a:pt x="1026942" y="4192536"/>
                </a:cubicBezTo>
                <a:cubicBezTo>
                  <a:pt x="1045532" y="4187224"/>
                  <a:pt x="1064623" y="4183779"/>
                  <a:pt x="1083213" y="4178468"/>
                </a:cubicBezTo>
                <a:cubicBezTo>
                  <a:pt x="1097471" y="4174394"/>
                  <a:pt x="1110718" y="4166361"/>
                  <a:pt x="1125416" y="4164401"/>
                </a:cubicBezTo>
                <a:cubicBezTo>
                  <a:pt x="1181386" y="4156938"/>
                  <a:pt x="1237957" y="4155022"/>
                  <a:pt x="1294228" y="4150333"/>
                </a:cubicBezTo>
                <a:cubicBezTo>
                  <a:pt x="1481048" y="4088060"/>
                  <a:pt x="1349005" y="4123486"/>
                  <a:pt x="1702191" y="4108130"/>
                </a:cubicBezTo>
                <a:cubicBezTo>
                  <a:pt x="1735016" y="4103441"/>
                  <a:pt x="1768151" y="4100565"/>
                  <a:pt x="1800665" y="4094062"/>
                </a:cubicBezTo>
                <a:cubicBezTo>
                  <a:pt x="1815206" y="4091154"/>
                  <a:pt x="1828419" y="4083329"/>
                  <a:pt x="1842868" y="4079995"/>
                </a:cubicBezTo>
                <a:cubicBezTo>
                  <a:pt x="1915325" y="4063274"/>
                  <a:pt x="2022975" y="4048095"/>
                  <a:pt x="2096086" y="4023724"/>
                </a:cubicBezTo>
                <a:cubicBezTo>
                  <a:pt x="2124222" y="4014345"/>
                  <a:pt x="2155816" y="4012039"/>
                  <a:pt x="2180493" y="3995588"/>
                </a:cubicBezTo>
                <a:cubicBezTo>
                  <a:pt x="2194561" y="3986210"/>
                  <a:pt x="2206222" y="3971255"/>
                  <a:pt x="2222696" y="3967453"/>
                </a:cubicBezTo>
                <a:cubicBezTo>
                  <a:pt x="2268615" y="3956856"/>
                  <a:pt x="2316570" y="3958891"/>
                  <a:pt x="2363373" y="3953385"/>
                </a:cubicBezTo>
                <a:cubicBezTo>
                  <a:pt x="2396303" y="3949511"/>
                  <a:pt x="2429022" y="3944007"/>
                  <a:pt x="2461846" y="3939318"/>
                </a:cubicBezTo>
                <a:cubicBezTo>
                  <a:pt x="2537256" y="3914181"/>
                  <a:pt x="2472540" y="3933814"/>
                  <a:pt x="2574388" y="3911182"/>
                </a:cubicBezTo>
                <a:cubicBezTo>
                  <a:pt x="2593262" y="3906988"/>
                  <a:pt x="2611700" y="3900907"/>
                  <a:pt x="2630659" y="3897115"/>
                </a:cubicBezTo>
                <a:cubicBezTo>
                  <a:pt x="2658629" y="3891521"/>
                  <a:pt x="2687095" y="3888641"/>
                  <a:pt x="2715065" y="3883047"/>
                </a:cubicBezTo>
                <a:cubicBezTo>
                  <a:pt x="2734024" y="3879255"/>
                  <a:pt x="2752746" y="3874291"/>
                  <a:pt x="2771336" y="3868979"/>
                </a:cubicBezTo>
                <a:cubicBezTo>
                  <a:pt x="2785594" y="3864905"/>
                  <a:pt x="2799063" y="3858128"/>
                  <a:pt x="2813539" y="3854911"/>
                </a:cubicBezTo>
                <a:cubicBezTo>
                  <a:pt x="2876676" y="3840881"/>
                  <a:pt x="2963614" y="3833547"/>
                  <a:pt x="3024554" y="3826776"/>
                </a:cubicBezTo>
                <a:cubicBezTo>
                  <a:pt x="3102202" y="3800893"/>
                  <a:pt x="3065874" y="3809727"/>
                  <a:pt x="3193366" y="3798641"/>
                </a:cubicBezTo>
                <a:cubicBezTo>
                  <a:pt x="3258935" y="3792939"/>
                  <a:pt x="3324745" y="3790275"/>
                  <a:pt x="3390314" y="3784573"/>
                </a:cubicBezTo>
                <a:cubicBezTo>
                  <a:pt x="3432617" y="3780894"/>
                  <a:pt x="3474635" y="3774349"/>
                  <a:pt x="3516923" y="3770505"/>
                </a:cubicBezTo>
                <a:cubicBezTo>
                  <a:pt x="3577812" y="3764970"/>
                  <a:pt x="3638843" y="3761127"/>
                  <a:pt x="3699803" y="3756438"/>
                </a:cubicBezTo>
                <a:cubicBezTo>
                  <a:pt x="3718560" y="3751749"/>
                  <a:pt x="3737200" y="3746564"/>
                  <a:pt x="3756074" y="3742370"/>
                </a:cubicBezTo>
                <a:cubicBezTo>
                  <a:pt x="3839706" y="3723785"/>
                  <a:pt x="3924559" y="3712272"/>
                  <a:pt x="4009293" y="3700167"/>
                </a:cubicBezTo>
                <a:lnTo>
                  <a:pt x="4628271" y="3728302"/>
                </a:lnTo>
                <a:cubicBezTo>
                  <a:pt x="4829963" y="3728302"/>
                  <a:pt x="5031545" y="3718924"/>
                  <a:pt x="5233182" y="3714235"/>
                </a:cubicBezTo>
                <a:cubicBezTo>
                  <a:pt x="5374984" y="3666966"/>
                  <a:pt x="5155052" y="3739080"/>
                  <a:pt x="5331656" y="3686099"/>
                </a:cubicBezTo>
                <a:cubicBezTo>
                  <a:pt x="5360062" y="3677577"/>
                  <a:pt x="5387927" y="3667342"/>
                  <a:pt x="5416062" y="3657964"/>
                </a:cubicBezTo>
                <a:lnTo>
                  <a:pt x="5542671" y="3615761"/>
                </a:lnTo>
                <a:cubicBezTo>
                  <a:pt x="5556739" y="3611072"/>
                  <a:pt x="5570488" y="3605290"/>
                  <a:pt x="5584874" y="3601693"/>
                </a:cubicBezTo>
                <a:cubicBezTo>
                  <a:pt x="5669914" y="3580433"/>
                  <a:pt x="5622808" y="3593738"/>
                  <a:pt x="5725551" y="3559490"/>
                </a:cubicBezTo>
                <a:cubicBezTo>
                  <a:pt x="5739619" y="3554801"/>
                  <a:pt x="5755416" y="3553647"/>
                  <a:pt x="5767754" y="3545422"/>
                </a:cubicBezTo>
                <a:lnTo>
                  <a:pt x="5809957" y="3517287"/>
                </a:lnTo>
                <a:cubicBezTo>
                  <a:pt x="5819336" y="3489152"/>
                  <a:pt x="5821642" y="3457557"/>
                  <a:pt x="5838093" y="3432881"/>
                </a:cubicBezTo>
                <a:cubicBezTo>
                  <a:pt x="5847471" y="3418813"/>
                  <a:pt x="5855666" y="3403880"/>
                  <a:pt x="5866228" y="3390678"/>
                </a:cubicBezTo>
                <a:cubicBezTo>
                  <a:pt x="5946417" y="3290440"/>
                  <a:pt x="5835890" y="3450250"/>
                  <a:pt x="5922499" y="3320339"/>
                </a:cubicBezTo>
                <a:cubicBezTo>
                  <a:pt x="5962186" y="3201274"/>
                  <a:pt x="5926270" y="3321050"/>
                  <a:pt x="5950634" y="3053053"/>
                </a:cubicBezTo>
                <a:cubicBezTo>
                  <a:pt x="5953216" y="3024647"/>
                  <a:pt x="5960932" y="2996920"/>
                  <a:pt x="5964702" y="2968647"/>
                </a:cubicBezTo>
                <a:cubicBezTo>
                  <a:pt x="5970314" y="2926557"/>
                  <a:pt x="5974080" y="2884241"/>
                  <a:pt x="5978769" y="2842038"/>
                </a:cubicBezTo>
                <a:cubicBezTo>
                  <a:pt x="5974080" y="2757632"/>
                  <a:pt x="5971722" y="2673063"/>
                  <a:pt x="5964702" y="2588819"/>
                </a:cubicBezTo>
                <a:cubicBezTo>
                  <a:pt x="5962333" y="2560394"/>
                  <a:pt x="5953784" y="2532762"/>
                  <a:pt x="5950634" y="2504413"/>
                </a:cubicBezTo>
                <a:cubicBezTo>
                  <a:pt x="5944398" y="2448293"/>
                  <a:pt x="5946972" y="2391100"/>
                  <a:pt x="5936566" y="2335601"/>
                </a:cubicBezTo>
                <a:cubicBezTo>
                  <a:pt x="5932701" y="2314989"/>
                  <a:pt x="5915794" y="2298966"/>
                  <a:pt x="5908431" y="2279330"/>
                </a:cubicBezTo>
                <a:cubicBezTo>
                  <a:pt x="5897597" y="2250439"/>
                  <a:pt x="5886983" y="2179471"/>
                  <a:pt x="5880296" y="2152721"/>
                </a:cubicBezTo>
                <a:cubicBezTo>
                  <a:pt x="5876700" y="2138335"/>
                  <a:pt x="5870917" y="2124586"/>
                  <a:pt x="5866228" y="2110518"/>
                </a:cubicBezTo>
                <a:cubicBezTo>
                  <a:pt x="5855994" y="1875131"/>
                  <a:pt x="5860334" y="1835337"/>
                  <a:pt x="5838093" y="1646284"/>
                </a:cubicBezTo>
                <a:cubicBezTo>
                  <a:pt x="5836189" y="1630099"/>
                  <a:pt x="5828133" y="1535901"/>
                  <a:pt x="5809957" y="1505607"/>
                </a:cubicBezTo>
                <a:cubicBezTo>
                  <a:pt x="5803133" y="1494234"/>
                  <a:pt x="5791200" y="1486850"/>
                  <a:pt x="5781822" y="1477471"/>
                </a:cubicBezTo>
                <a:cubicBezTo>
                  <a:pt x="5733514" y="1332550"/>
                  <a:pt x="5750618" y="1407535"/>
                  <a:pt x="5739619" y="1182050"/>
                </a:cubicBezTo>
                <a:cubicBezTo>
                  <a:pt x="5733674" y="1060185"/>
                  <a:pt x="5732932" y="938077"/>
                  <a:pt x="5725551" y="816290"/>
                </a:cubicBezTo>
                <a:cubicBezTo>
                  <a:pt x="5720140" y="727013"/>
                  <a:pt x="5710474" y="714787"/>
                  <a:pt x="5683348" y="633410"/>
                </a:cubicBezTo>
                <a:lnTo>
                  <a:pt x="5669280" y="591207"/>
                </a:lnTo>
                <a:cubicBezTo>
                  <a:pt x="5664591" y="577139"/>
                  <a:pt x="5661845" y="562267"/>
                  <a:pt x="5655213" y="549004"/>
                </a:cubicBezTo>
                <a:cubicBezTo>
                  <a:pt x="5645834" y="530247"/>
                  <a:pt x="5635338" y="512008"/>
                  <a:pt x="5627077" y="492733"/>
                </a:cubicBezTo>
                <a:cubicBezTo>
                  <a:pt x="5608821" y="450137"/>
                  <a:pt x="5595638" y="370281"/>
                  <a:pt x="5584874" y="337988"/>
                </a:cubicBezTo>
                <a:lnTo>
                  <a:pt x="5570806" y="295785"/>
                </a:lnTo>
                <a:cubicBezTo>
                  <a:pt x="5564533" y="258147"/>
                  <a:pt x="5552504" y="180373"/>
                  <a:pt x="5542671" y="141041"/>
                </a:cubicBezTo>
                <a:cubicBezTo>
                  <a:pt x="5539074" y="126655"/>
                  <a:pt x="5540670" y="107457"/>
                  <a:pt x="5528603" y="98838"/>
                </a:cubicBezTo>
                <a:cubicBezTo>
                  <a:pt x="5504470" y="81600"/>
                  <a:pt x="5472332" y="80080"/>
                  <a:pt x="5444197" y="70702"/>
                </a:cubicBezTo>
                <a:cubicBezTo>
                  <a:pt x="5410754" y="59554"/>
                  <a:pt x="5381043" y="48454"/>
                  <a:pt x="5345723" y="42567"/>
                </a:cubicBezTo>
                <a:cubicBezTo>
                  <a:pt x="5247358" y="26172"/>
                  <a:pt x="5324621" y="35533"/>
                  <a:pt x="5205046" y="28499"/>
                </a:cubicBezTo>
                <a:close/>
              </a:path>
            </a:pathLst>
          </a:custGeom>
          <a:noFill/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707341" y="1183341"/>
            <a:ext cx="6929189" cy="4607859"/>
          </a:xfrm>
          <a:custGeom>
            <a:avLst/>
            <a:gdLst>
              <a:gd name="connsiteX0" fmla="*/ 6902824 w 6929189"/>
              <a:gd name="connsiteY0" fmla="*/ 2832847 h 4607859"/>
              <a:gd name="connsiteX1" fmla="*/ 6902824 w 6929189"/>
              <a:gd name="connsiteY1" fmla="*/ 2277035 h 4607859"/>
              <a:gd name="connsiteX2" fmla="*/ 6884894 w 6929189"/>
              <a:gd name="connsiteY2" fmla="*/ 2223247 h 4607859"/>
              <a:gd name="connsiteX3" fmla="*/ 6849035 w 6929189"/>
              <a:gd name="connsiteY3" fmla="*/ 2097741 h 4607859"/>
              <a:gd name="connsiteX4" fmla="*/ 6813177 w 6929189"/>
              <a:gd name="connsiteY4" fmla="*/ 1757083 h 4607859"/>
              <a:gd name="connsiteX5" fmla="*/ 6795247 w 6929189"/>
              <a:gd name="connsiteY5" fmla="*/ 1703294 h 4607859"/>
              <a:gd name="connsiteX6" fmla="*/ 6777318 w 6929189"/>
              <a:gd name="connsiteY6" fmla="*/ 1541930 h 4607859"/>
              <a:gd name="connsiteX7" fmla="*/ 6759388 w 6929189"/>
              <a:gd name="connsiteY7" fmla="*/ 1470212 h 4607859"/>
              <a:gd name="connsiteX8" fmla="*/ 6723530 w 6929189"/>
              <a:gd name="connsiteY8" fmla="*/ 1290918 h 4607859"/>
              <a:gd name="connsiteX9" fmla="*/ 6687671 w 6929189"/>
              <a:gd name="connsiteY9" fmla="*/ 1075765 h 4607859"/>
              <a:gd name="connsiteX10" fmla="*/ 6651812 w 6929189"/>
              <a:gd name="connsiteY10" fmla="*/ 950259 h 4607859"/>
              <a:gd name="connsiteX11" fmla="*/ 6633883 w 6929189"/>
              <a:gd name="connsiteY11" fmla="*/ 860612 h 4607859"/>
              <a:gd name="connsiteX12" fmla="*/ 6598024 w 6929189"/>
              <a:gd name="connsiteY12" fmla="*/ 735106 h 4607859"/>
              <a:gd name="connsiteX13" fmla="*/ 6562165 w 6929189"/>
              <a:gd name="connsiteY13" fmla="*/ 573741 h 4607859"/>
              <a:gd name="connsiteX14" fmla="*/ 6526306 w 6929189"/>
              <a:gd name="connsiteY14" fmla="*/ 519953 h 4607859"/>
              <a:gd name="connsiteX15" fmla="*/ 6436659 w 6929189"/>
              <a:gd name="connsiteY15" fmla="*/ 376518 h 4607859"/>
              <a:gd name="connsiteX16" fmla="*/ 6364941 w 6929189"/>
              <a:gd name="connsiteY16" fmla="*/ 268941 h 4607859"/>
              <a:gd name="connsiteX17" fmla="*/ 6221506 w 6929189"/>
              <a:gd name="connsiteY17" fmla="*/ 179294 h 4607859"/>
              <a:gd name="connsiteX18" fmla="*/ 6113930 w 6929189"/>
              <a:gd name="connsiteY18" fmla="*/ 107577 h 4607859"/>
              <a:gd name="connsiteX19" fmla="*/ 5809130 w 6929189"/>
              <a:gd name="connsiteY19" fmla="*/ 89647 h 4607859"/>
              <a:gd name="connsiteX20" fmla="*/ 5719483 w 6929189"/>
              <a:gd name="connsiteY20" fmla="*/ 71718 h 4607859"/>
              <a:gd name="connsiteX21" fmla="*/ 5611906 w 6929189"/>
              <a:gd name="connsiteY21" fmla="*/ 17930 h 4607859"/>
              <a:gd name="connsiteX22" fmla="*/ 5181600 w 6929189"/>
              <a:gd name="connsiteY22" fmla="*/ 0 h 4607859"/>
              <a:gd name="connsiteX23" fmla="*/ 4607859 w 6929189"/>
              <a:gd name="connsiteY23" fmla="*/ 35859 h 4607859"/>
              <a:gd name="connsiteX24" fmla="*/ 4482353 w 6929189"/>
              <a:gd name="connsiteY24" fmla="*/ 71718 h 4607859"/>
              <a:gd name="connsiteX25" fmla="*/ 4410635 w 6929189"/>
              <a:gd name="connsiteY25" fmla="*/ 89647 h 4607859"/>
              <a:gd name="connsiteX26" fmla="*/ 4303059 w 6929189"/>
              <a:gd name="connsiteY26" fmla="*/ 107577 h 4607859"/>
              <a:gd name="connsiteX27" fmla="*/ 4249271 w 6929189"/>
              <a:gd name="connsiteY27" fmla="*/ 125506 h 4607859"/>
              <a:gd name="connsiteX28" fmla="*/ 4016188 w 6929189"/>
              <a:gd name="connsiteY28" fmla="*/ 179294 h 4607859"/>
              <a:gd name="connsiteX29" fmla="*/ 3854824 w 6929189"/>
              <a:gd name="connsiteY29" fmla="*/ 233083 h 4607859"/>
              <a:gd name="connsiteX30" fmla="*/ 3747247 w 6929189"/>
              <a:gd name="connsiteY30" fmla="*/ 286871 h 4607859"/>
              <a:gd name="connsiteX31" fmla="*/ 3603812 w 6929189"/>
              <a:gd name="connsiteY31" fmla="*/ 322730 h 4607859"/>
              <a:gd name="connsiteX32" fmla="*/ 3460377 w 6929189"/>
              <a:gd name="connsiteY32" fmla="*/ 394447 h 4607859"/>
              <a:gd name="connsiteX33" fmla="*/ 3281083 w 6929189"/>
              <a:gd name="connsiteY33" fmla="*/ 448235 h 4607859"/>
              <a:gd name="connsiteX34" fmla="*/ 3227294 w 6929189"/>
              <a:gd name="connsiteY34" fmla="*/ 484094 h 4607859"/>
              <a:gd name="connsiteX35" fmla="*/ 2976283 w 6929189"/>
              <a:gd name="connsiteY35" fmla="*/ 519953 h 4607859"/>
              <a:gd name="connsiteX36" fmla="*/ 2779059 w 6929189"/>
              <a:gd name="connsiteY36" fmla="*/ 555812 h 4607859"/>
              <a:gd name="connsiteX37" fmla="*/ 2671483 w 6929189"/>
              <a:gd name="connsiteY37" fmla="*/ 573741 h 4607859"/>
              <a:gd name="connsiteX38" fmla="*/ 2581835 w 6929189"/>
              <a:gd name="connsiteY38" fmla="*/ 591671 h 4607859"/>
              <a:gd name="connsiteX39" fmla="*/ 2384612 w 6929189"/>
              <a:gd name="connsiteY39" fmla="*/ 609600 h 4607859"/>
              <a:gd name="connsiteX40" fmla="*/ 2294965 w 6929189"/>
              <a:gd name="connsiteY40" fmla="*/ 627530 h 4607859"/>
              <a:gd name="connsiteX41" fmla="*/ 1828800 w 6929189"/>
              <a:gd name="connsiteY41" fmla="*/ 663388 h 4607859"/>
              <a:gd name="connsiteX42" fmla="*/ 1667435 w 6929189"/>
              <a:gd name="connsiteY42" fmla="*/ 681318 h 4607859"/>
              <a:gd name="connsiteX43" fmla="*/ 537883 w 6929189"/>
              <a:gd name="connsiteY43" fmla="*/ 699247 h 4607859"/>
              <a:gd name="connsiteX44" fmla="*/ 340659 w 6929189"/>
              <a:gd name="connsiteY44" fmla="*/ 753035 h 4607859"/>
              <a:gd name="connsiteX45" fmla="*/ 286871 w 6929189"/>
              <a:gd name="connsiteY45" fmla="*/ 770965 h 4607859"/>
              <a:gd name="connsiteX46" fmla="*/ 233083 w 6929189"/>
              <a:gd name="connsiteY46" fmla="*/ 806824 h 4607859"/>
              <a:gd name="connsiteX47" fmla="*/ 197224 w 6929189"/>
              <a:gd name="connsiteY47" fmla="*/ 860612 h 4607859"/>
              <a:gd name="connsiteX48" fmla="*/ 143435 w 6929189"/>
              <a:gd name="connsiteY48" fmla="*/ 914400 h 4607859"/>
              <a:gd name="connsiteX49" fmla="*/ 107577 w 6929189"/>
              <a:gd name="connsiteY49" fmla="*/ 1021977 h 4607859"/>
              <a:gd name="connsiteX50" fmla="*/ 35859 w 6929189"/>
              <a:gd name="connsiteY50" fmla="*/ 1183341 h 4607859"/>
              <a:gd name="connsiteX51" fmla="*/ 0 w 6929189"/>
              <a:gd name="connsiteY51" fmla="*/ 1326777 h 4607859"/>
              <a:gd name="connsiteX52" fmla="*/ 35859 w 6929189"/>
              <a:gd name="connsiteY52" fmla="*/ 1739153 h 4607859"/>
              <a:gd name="connsiteX53" fmla="*/ 71718 w 6929189"/>
              <a:gd name="connsiteY53" fmla="*/ 1810871 h 4607859"/>
              <a:gd name="connsiteX54" fmla="*/ 89647 w 6929189"/>
              <a:gd name="connsiteY54" fmla="*/ 1882588 h 4607859"/>
              <a:gd name="connsiteX55" fmla="*/ 125506 w 6929189"/>
              <a:gd name="connsiteY55" fmla="*/ 1990165 h 4607859"/>
              <a:gd name="connsiteX56" fmla="*/ 107577 w 6929189"/>
              <a:gd name="connsiteY56" fmla="*/ 2330824 h 4607859"/>
              <a:gd name="connsiteX57" fmla="*/ 89647 w 6929189"/>
              <a:gd name="connsiteY57" fmla="*/ 2402541 h 4607859"/>
              <a:gd name="connsiteX58" fmla="*/ 125506 w 6929189"/>
              <a:gd name="connsiteY58" fmla="*/ 2922494 h 4607859"/>
              <a:gd name="connsiteX59" fmla="*/ 161365 w 6929189"/>
              <a:gd name="connsiteY59" fmla="*/ 3065930 h 4607859"/>
              <a:gd name="connsiteX60" fmla="*/ 179294 w 6929189"/>
              <a:gd name="connsiteY60" fmla="*/ 3155577 h 4607859"/>
              <a:gd name="connsiteX61" fmla="*/ 215153 w 6929189"/>
              <a:gd name="connsiteY61" fmla="*/ 3263153 h 4607859"/>
              <a:gd name="connsiteX62" fmla="*/ 233083 w 6929189"/>
              <a:gd name="connsiteY62" fmla="*/ 3316941 h 4607859"/>
              <a:gd name="connsiteX63" fmla="*/ 215153 w 6929189"/>
              <a:gd name="connsiteY63" fmla="*/ 3514165 h 4607859"/>
              <a:gd name="connsiteX64" fmla="*/ 161365 w 6929189"/>
              <a:gd name="connsiteY64" fmla="*/ 3711388 h 4607859"/>
              <a:gd name="connsiteX65" fmla="*/ 233083 w 6929189"/>
              <a:gd name="connsiteY65" fmla="*/ 3818965 h 4607859"/>
              <a:gd name="connsiteX66" fmla="*/ 268941 w 6929189"/>
              <a:gd name="connsiteY66" fmla="*/ 3926541 h 4607859"/>
              <a:gd name="connsiteX67" fmla="*/ 304800 w 6929189"/>
              <a:gd name="connsiteY67" fmla="*/ 3998259 h 4607859"/>
              <a:gd name="connsiteX68" fmla="*/ 340659 w 6929189"/>
              <a:gd name="connsiteY68" fmla="*/ 4105835 h 4607859"/>
              <a:gd name="connsiteX69" fmla="*/ 376518 w 6929189"/>
              <a:gd name="connsiteY69" fmla="*/ 4159624 h 4607859"/>
              <a:gd name="connsiteX70" fmla="*/ 466165 w 6929189"/>
              <a:gd name="connsiteY70" fmla="*/ 4338918 h 4607859"/>
              <a:gd name="connsiteX71" fmla="*/ 555812 w 6929189"/>
              <a:gd name="connsiteY71" fmla="*/ 4446494 h 4607859"/>
              <a:gd name="connsiteX72" fmla="*/ 609600 w 6929189"/>
              <a:gd name="connsiteY72" fmla="*/ 4464424 h 4607859"/>
              <a:gd name="connsiteX73" fmla="*/ 735106 w 6929189"/>
              <a:gd name="connsiteY73" fmla="*/ 4500283 h 4607859"/>
              <a:gd name="connsiteX74" fmla="*/ 806824 w 6929189"/>
              <a:gd name="connsiteY74" fmla="*/ 4536141 h 4607859"/>
              <a:gd name="connsiteX75" fmla="*/ 914400 w 6929189"/>
              <a:gd name="connsiteY75" fmla="*/ 4572000 h 4607859"/>
              <a:gd name="connsiteX76" fmla="*/ 968188 w 6929189"/>
              <a:gd name="connsiteY76" fmla="*/ 4589930 h 4607859"/>
              <a:gd name="connsiteX77" fmla="*/ 1021977 w 6929189"/>
              <a:gd name="connsiteY77" fmla="*/ 4607859 h 4607859"/>
              <a:gd name="connsiteX78" fmla="*/ 986118 w 6929189"/>
              <a:gd name="connsiteY78" fmla="*/ 4536141 h 4607859"/>
              <a:gd name="connsiteX79" fmla="*/ 968188 w 6929189"/>
              <a:gd name="connsiteY79" fmla="*/ 4482353 h 4607859"/>
              <a:gd name="connsiteX80" fmla="*/ 914400 w 6929189"/>
              <a:gd name="connsiteY80" fmla="*/ 4356847 h 4607859"/>
              <a:gd name="connsiteX81" fmla="*/ 932330 w 6929189"/>
              <a:gd name="connsiteY81" fmla="*/ 4177553 h 4607859"/>
              <a:gd name="connsiteX82" fmla="*/ 968188 w 6929189"/>
              <a:gd name="connsiteY82" fmla="*/ 4105835 h 4607859"/>
              <a:gd name="connsiteX83" fmla="*/ 986118 w 6929189"/>
              <a:gd name="connsiteY83" fmla="*/ 4052047 h 4607859"/>
              <a:gd name="connsiteX84" fmla="*/ 1021977 w 6929189"/>
              <a:gd name="connsiteY84" fmla="*/ 3980330 h 4607859"/>
              <a:gd name="connsiteX85" fmla="*/ 1075765 w 6929189"/>
              <a:gd name="connsiteY85" fmla="*/ 3836894 h 4607859"/>
              <a:gd name="connsiteX86" fmla="*/ 1039906 w 6929189"/>
              <a:gd name="connsiteY86" fmla="*/ 3783106 h 4607859"/>
              <a:gd name="connsiteX87" fmla="*/ 1039906 w 6929189"/>
              <a:gd name="connsiteY87" fmla="*/ 3585883 h 4607859"/>
              <a:gd name="connsiteX88" fmla="*/ 1021977 w 6929189"/>
              <a:gd name="connsiteY88" fmla="*/ 2886635 h 4607859"/>
              <a:gd name="connsiteX89" fmla="*/ 986118 w 6929189"/>
              <a:gd name="connsiteY89" fmla="*/ 2689412 h 4607859"/>
              <a:gd name="connsiteX90" fmla="*/ 968188 w 6929189"/>
              <a:gd name="connsiteY90" fmla="*/ 2115671 h 4607859"/>
              <a:gd name="connsiteX91" fmla="*/ 932330 w 6929189"/>
              <a:gd name="connsiteY91" fmla="*/ 1972235 h 4607859"/>
              <a:gd name="connsiteX92" fmla="*/ 914400 w 6929189"/>
              <a:gd name="connsiteY92" fmla="*/ 1900518 h 4607859"/>
              <a:gd name="connsiteX93" fmla="*/ 878541 w 6929189"/>
              <a:gd name="connsiteY93" fmla="*/ 1792941 h 4607859"/>
              <a:gd name="connsiteX94" fmla="*/ 842683 w 6929189"/>
              <a:gd name="connsiteY94" fmla="*/ 1416424 h 4607859"/>
              <a:gd name="connsiteX95" fmla="*/ 860612 w 6929189"/>
              <a:gd name="connsiteY95" fmla="*/ 1237130 h 4607859"/>
              <a:gd name="connsiteX96" fmla="*/ 932330 w 6929189"/>
              <a:gd name="connsiteY96" fmla="*/ 1183341 h 4607859"/>
              <a:gd name="connsiteX97" fmla="*/ 1111624 w 6929189"/>
              <a:gd name="connsiteY97" fmla="*/ 1111624 h 4607859"/>
              <a:gd name="connsiteX98" fmla="*/ 1183341 w 6929189"/>
              <a:gd name="connsiteY98" fmla="*/ 1075765 h 4607859"/>
              <a:gd name="connsiteX99" fmla="*/ 1308847 w 6929189"/>
              <a:gd name="connsiteY99" fmla="*/ 1039906 h 4607859"/>
              <a:gd name="connsiteX100" fmla="*/ 1380565 w 6929189"/>
              <a:gd name="connsiteY100" fmla="*/ 1004047 h 4607859"/>
              <a:gd name="connsiteX101" fmla="*/ 1667435 w 6929189"/>
              <a:gd name="connsiteY101" fmla="*/ 950259 h 4607859"/>
              <a:gd name="connsiteX102" fmla="*/ 1739153 w 6929189"/>
              <a:gd name="connsiteY102" fmla="*/ 932330 h 4607859"/>
              <a:gd name="connsiteX103" fmla="*/ 1864659 w 6929189"/>
              <a:gd name="connsiteY103" fmla="*/ 914400 h 4607859"/>
              <a:gd name="connsiteX104" fmla="*/ 2223247 w 6929189"/>
              <a:gd name="connsiteY104" fmla="*/ 878541 h 4607859"/>
              <a:gd name="connsiteX105" fmla="*/ 2294965 w 6929189"/>
              <a:gd name="connsiteY105" fmla="*/ 860612 h 4607859"/>
              <a:gd name="connsiteX106" fmla="*/ 3442447 w 6929189"/>
              <a:gd name="connsiteY106" fmla="*/ 824753 h 4607859"/>
              <a:gd name="connsiteX107" fmla="*/ 3567953 w 6929189"/>
              <a:gd name="connsiteY107" fmla="*/ 788894 h 4607859"/>
              <a:gd name="connsiteX108" fmla="*/ 3621741 w 6929189"/>
              <a:gd name="connsiteY108" fmla="*/ 770965 h 4607859"/>
              <a:gd name="connsiteX109" fmla="*/ 3765177 w 6929189"/>
              <a:gd name="connsiteY109" fmla="*/ 753035 h 4607859"/>
              <a:gd name="connsiteX110" fmla="*/ 3908612 w 6929189"/>
              <a:gd name="connsiteY110" fmla="*/ 717177 h 4607859"/>
              <a:gd name="connsiteX111" fmla="*/ 3980330 w 6929189"/>
              <a:gd name="connsiteY111" fmla="*/ 681318 h 4607859"/>
              <a:gd name="connsiteX112" fmla="*/ 4034118 w 6929189"/>
              <a:gd name="connsiteY112" fmla="*/ 663388 h 4607859"/>
              <a:gd name="connsiteX113" fmla="*/ 4105835 w 6929189"/>
              <a:gd name="connsiteY113" fmla="*/ 609600 h 4607859"/>
              <a:gd name="connsiteX114" fmla="*/ 4213412 w 6929189"/>
              <a:gd name="connsiteY114" fmla="*/ 573741 h 4607859"/>
              <a:gd name="connsiteX115" fmla="*/ 4303059 w 6929189"/>
              <a:gd name="connsiteY115" fmla="*/ 537883 h 4607859"/>
              <a:gd name="connsiteX116" fmla="*/ 4356847 w 6929189"/>
              <a:gd name="connsiteY116" fmla="*/ 502024 h 4607859"/>
              <a:gd name="connsiteX117" fmla="*/ 4428565 w 6929189"/>
              <a:gd name="connsiteY117" fmla="*/ 484094 h 4607859"/>
              <a:gd name="connsiteX118" fmla="*/ 4554071 w 6929189"/>
              <a:gd name="connsiteY118" fmla="*/ 448235 h 4607859"/>
              <a:gd name="connsiteX119" fmla="*/ 4661647 w 6929189"/>
              <a:gd name="connsiteY119" fmla="*/ 412377 h 4607859"/>
              <a:gd name="connsiteX120" fmla="*/ 4769224 w 6929189"/>
              <a:gd name="connsiteY120" fmla="*/ 376518 h 4607859"/>
              <a:gd name="connsiteX121" fmla="*/ 4894730 w 6929189"/>
              <a:gd name="connsiteY121" fmla="*/ 340659 h 4607859"/>
              <a:gd name="connsiteX122" fmla="*/ 5737412 w 6929189"/>
              <a:gd name="connsiteY122" fmla="*/ 322730 h 4607859"/>
              <a:gd name="connsiteX123" fmla="*/ 5988424 w 6929189"/>
              <a:gd name="connsiteY123" fmla="*/ 340659 h 4607859"/>
              <a:gd name="connsiteX124" fmla="*/ 6078071 w 6929189"/>
              <a:gd name="connsiteY124" fmla="*/ 358588 h 4607859"/>
              <a:gd name="connsiteX125" fmla="*/ 6293224 w 6929189"/>
              <a:gd name="connsiteY125" fmla="*/ 376518 h 4607859"/>
              <a:gd name="connsiteX126" fmla="*/ 6311153 w 6929189"/>
              <a:gd name="connsiteY126" fmla="*/ 286871 h 460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6929189" h="4607859">
                <a:moveTo>
                  <a:pt x="6902824" y="2832847"/>
                </a:moveTo>
                <a:cubicBezTo>
                  <a:pt x="6942744" y="2593325"/>
                  <a:pt x="6932867" y="2697630"/>
                  <a:pt x="6902824" y="2277035"/>
                </a:cubicBezTo>
                <a:cubicBezTo>
                  <a:pt x="6901477" y="2258184"/>
                  <a:pt x="6890086" y="2241419"/>
                  <a:pt x="6884894" y="2223247"/>
                </a:cubicBezTo>
                <a:cubicBezTo>
                  <a:pt x="6839865" y="2065646"/>
                  <a:pt x="6892027" y="2226715"/>
                  <a:pt x="6849035" y="2097741"/>
                </a:cubicBezTo>
                <a:cubicBezTo>
                  <a:pt x="6837082" y="1984188"/>
                  <a:pt x="6828604" y="1870216"/>
                  <a:pt x="6813177" y="1757083"/>
                </a:cubicBezTo>
                <a:cubicBezTo>
                  <a:pt x="6810623" y="1738357"/>
                  <a:pt x="6798354" y="1721936"/>
                  <a:pt x="6795247" y="1703294"/>
                </a:cubicBezTo>
                <a:cubicBezTo>
                  <a:pt x="6786350" y="1649911"/>
                  <a:pt x="6785547" y="1595420"/>
                  <a:pt x="6777318" y="1541930"/>
                </a:cubicBezTo>
                <a:cubicBezTo>
                  <a:pt x="6773571" y="1517575"/>
                  <a:pt x="6764551" y="1494307"/>
                  <a:pt x="6759388" y="1470212"/>
                </a:cubicBezTo>
                <a:cubicBezTo>
                  <a:pt x="6746618" y="1410617"/>
                  <a:pt x="6732150" y="1351254"/>
                  <a:pt x="6723530" y="1290918"/>
                </a:cubicBezTo>
                <a:cubicBezTo>
                  <a:pt x="6708564" y="1186158"/>
                  <a:pt x="6708643" y="1170137"/>
                  <a:pt x="6687671" y="1075765"/>
                </a:cubicBezTo>
                <a:cubicBezTo>
                  <a:pt x="6620591" y="773906"/>
                  <a:pt x="6711713" y="1189870"/>
                  <a:pt x="6651812" y="950259"/>
                </a:cubicBezTo>
                <a:cubicBezTo>
                  <a:pt x="6644421" y="920695"/>
                  <a:pt x="6641274" y="890176"/>
                  <a:pt x="6633883" y="860612"/>
                </a:cubicBezTo>
                <a:cubicBezTo>
                  <a:pt x="6623330" y="818402"/>
                  <a:pt x="6608577" y="777316"/>
                  <a:pt x="6598024" y="735106"/>
                </a:cubicBezTo>
                <a:cubicBezTo>
                  <a:pt x="6592920" y="714692"/>
                  <a:pt x="6573205" y="599502"/>
                  <a:pt x="6562165" y="573741"/>
                </a:cubicBezTo>
                <a:cubicBezTo>
                  <a:pt x="6553677" y="553935"/>
                  <a:pt x="6538259" y="537882"/>
                  <a:pt x="6526306" y="519953"/>
                </a:cubicBezTo>
                <a:cubicBezTo>
                  <a:pt x="6483633" y="391934"/>
                  <a:pt x="6521897" y="433344"/>
                  <a:pt x="6436659" y="376518"/>
                </a:cubicBezTo>
                <a:cubicBezTo>
                  <a:pt x="6412753" y="340659"/>
                  <a:pt x="6401897" y="291114"/>
                  <a:pt x="6364941" y="268941"/>
                </a:cubicBezTo>
                <a:cubicBezTo>
                  <a:pt x="6352440" y="261441"/>
                  <a:pt x="6245161" y="199006"/>
                  <a:pt x="6221506" y="179294"/>
                </a:cubicBezTo>
                <a:cubicBezTo>
                  <a:pt x="6172322" y="138307"/>
                  <a:pt x="6178381" y="114022"/>
                  <a:pt x="6113930" y="107577"/>
                </a:cubicBezTo>
                <a:cubicBezTo>
                  <a:pt x="6012659" y="97450"/>
                  <a:pt x="5910730" y="95624"/>
                  <a:pt x="5809130" y="89647"/>
                </a:cubicBezTo>
                <a:cubicBezTo>
                  <a:pt x="5779248" y="83671"/>
                  <a:pt x="5748017" y="82418"/>
                  <a:pt x="5719483" y="71718"/>
                </a:cubicBezTo>
                <a:cubicBezTo>
                  <a:pt x="5655511" y="47729"/>
                  <a:pt x="5681276" y="23069"/>
                  <a:pt x="5611906" y="17930"/>
                </a:cubicBezTo>
                <a:cubicBezTo>
                  <a:pt x="5468738" y="7325"/>
                  <a:pt x="5325035" y="5977"/>
                  <a:pt x="5181600" y="0"/>
                </a:cubicBezTo>
                <a:cubicBezTo>
                  <a:pt x="5079814" y="5357"/>
                  <a:pt x="4737295" y="20632"/>
                  <a:pt x="4607859" y="35859"/>
                </a:cubicBezTo>
                <a:cubicBezTo>
                  <a:pt x="4560206" y="41465"/>
                  <a:pt x="4526999" y="58962"/>
                  <a:pt x="4482353" y="71718"/>
                </a:cubicBezTo>
                <a:cubicBezTo>
                  <a:pt x="4458659" y="78488"/>
                  <a:pt x="4434798" y="84814"/>
                  <a:pt x="4410635" y="89647"/>
                </a:cubicBezTo>
                <a:cubicBezTo>
                  <a:pt x="4374988" y="96777"/>
                  <a:pt x="4338547" y="99691"/>
                  <a:pt x="4303059" y="107577"/>
                </a:cubicBezTo>
                <a:cubicBezTo>
                  <a:pt x="4284610" y="111677"/>
                  <a:pt x="4267504" y="120533"/>
                  <a:pt x="4249271" y="125506"/>
                </a:cubicBezTo>
                <a:cubicBezTo>
                  <a:pt x="4130327" y="157945"/>
                  <a:pt x="4120736" y="158385"/>
                  <a:pt x="4016188" y="179294"/>
                </a:cubicBezTo>
                <a:cubicBezTo>
                  <a:pt x="3774979" y="299900"/>
                  <a:pt x="4132854" y="128823"/>
                  <a:pt x="3854824" y="233083"/>
                </a:cubicBezTo>
                <a:cubicBezTo>
                  <a:pt x="3637229" y="314680"/>
                  <a:pt x="3951352" y="231205"/>
                  <a:pt x="3747247" y="286871"/>
                </a:cubicBezTo>
                <a:cubicBezTo>
                  <a:pt x="3699700" y="299838"/>
                  <a:pt x="3647892" y="300690"/>
                  <a:pt x="3603812" y="322730"/>
                </a:cubicBezTo>
                <a:cubicBezTo>
                  <a:pt x="3556000" y="346636"/>
                  <a:pt x="3511089" y="377543"/>
                  <a:pt x="3460377" y="394447"/>
                </a:cubicBezTo>
                <a:cubicBezTo>
                  <a:pt x="3329423" y="438098"/>
                  <a:pt x="3389470" y="421139"/>
                  <a:pt x="3281083" y="448235"/>
                </a:cubicBezTo>
                <a:cubicBezTo>
                  <a:pt x="3263153" y="460188"/>
                  <a:pt x="3247471" y="476528"/>
                  <a:pt x="3227294" y="484094"/>
                </a:cubicBezTo>
                <a:cubicBezTo>
                  <a:pt x="3178480" y="502399"/>
                  <a:pt x="3001176" y="516841"/>
                  <a:pt x="2976283" y="519953"/>
                </a:cubicBezTo>
                <a:cubicBezTo>
                  <a:pt x="2733210" y="550337"/>
                  <a:pt x="2946104" y="522404"/>
                  <a:pt x="2779059" y="555812"/>
                </a:cubicBezTo>
                <a:cubicBezTo>
                  <a:pt x="2743412" y="562941"/>
                  <a:pt x="2707250" y="567238"/>
                  <a:pt x="2671483" y="573741"/>
                </a:cubicBezTo>
                <a:cubicBezTo>
                  <a:pt x="2641500" y="579192"/>
                  <a:pt x="2612074" y="587891"/>
                  <a:pt x="2581835" y="591671"/>
                </a:cubicBezTo>
                <a:cubicBezTo>
                  <a:pt x="2516333" y="599859"/>
                  <a:pt x="2450353" y="603624"/>
                  <a:pt x="2384612" y="609600"/>
                </a:cubicBezTo>
                <a:cubicBezTo>
                  <a:pt x="2354730" y="615577"/>
                  <a:pt x="2325230" y="623969"/>
                  <a:pt x="2294965" y="627530"/>
                </a:cubicBezTo>
                <a:cubicBezTo>
                  <a:pt x="2190122" y="639864"/>
                  <a:pt x="1925580" y="654972"/>
                  <a:pt x="1828800" y="663388"/>
                </a:cubicBezTo>
                <a:cubicBezTo>
                  <a:pt x="1774884" y="668076"/>
                  <a:pt x="1721533" y="679815"/>
                  <a:pt x="1667435" y="681318"/>
                </a:cubicBezTo>
                <a:cubicBezTo>
                  <a:pt x="1291015" y="691774"/>
                  <a:pt x="914400" y="693271"/>
                  <a:pt x="537883" y="699247"/>
                </a:cubicBezTo>
                <a:cubicBezTo>
                  <a:pt x="411176" y="724589"/>
                  <a:pt x="477139" y="707542"/>
                  <a:pt x="340659" y="753035"/>
                </a:cubicBezTo>
                <a:cubicBezTo>
                  <a:pt x="322730" y="759011"/>
                  <a:pt x="302596" y="760482"/>
                  <a:pt x="286871" y="770965"/>
                </a:cubicBezTo>
                <a:lnTo>
                  <a:pt x="233083" y="806824"/>
                </a:lnTo>
                <a:cubicBezTo>
                  <a:pt x="221130" y="824753"/>
                  <a:pt x="211019" y="844058"/>
                  <a:pt x="197224" y="860612"/>
                </a:cubicBezTo>
                <a:cubicBezTo>
                  <a:pt x="180991" y="880091"/>
                  <a:pt x="155749" y="892235"/>
                  <a:pt x="143435" y="914400"/>
                </a:cubicBezTo>
                <a:cubicBezTo>
                  <a:pt x="125078" y="947442"/>
                  <a:pt x="128544" y="990527"/>
                  <a:pt x="107577" y="1021977"/>
                </a:cubicBezTo>
                <a:cubicBezTo>
                  <a:pt x="60482" y="1092618"/>
                  <a:pt x="61463" y="1080927"/>
                  <a:pt x="35859" y="1183341"/>
                </a:cubicBezTo>
                <a:lnTo>
                  <a:pt x="0" y="1326777"/>
                </a:lnTo>
                <a:cubicBezTo>
                  <a:pt x="1276" y="1347198"/>
                  <a:pt x="12889" y="1654930"/>
                  <a:pt x="35859" y="1739153"/>
                </a:cubicBezTo>
                <a:cubicBezTo>
                  <a:pt x="42891" y="1764939"/>
                  <a:pt x="59765" y="1786965"/>
                  <a:pt x="71718" y="1810871"/>
                </a:cubicBezTo>
                <a:cubicBezTo>
                  <a:pt x="77694" y="1834777"/>
                  <a:pt x="82566" y="1858986"/>
                  <a:pt x="89647" y="1882588"/>
                </a:cubicBezTo>
                <a:cubicBezTo>
                  <a:pt x="100508" y="1918793"/>
                  <a:pt x="125506" y="1990165"/>
                  <a:pt x="125506" y="1990165"/>
                </a:cubicBezTo>
                <a:cubicBezTo>
                  <a:pt x="119530" y="2103718"/>
                  <a:pt x="117428" y="2217541"/>
                  <a:pt x="107577" y="2330824"/>
                </a:cubicBezTo>
                <a:cubicBezTo>
                  <a:pt x="105442" y="2355373"/>
                  <a:pt x="89647" y="2377900"/>
                  <a:pt x="89647" y="2402541"/>
                </a:cubicBezTo>
                <a:cubicBezTo>
                  <a:pt x="89647" y="2486278"/>
                  <a:pt x="99747" y="2785114"/>
                  <a:pt x="125506" y="2922494"/>
                </a:cubicBezTo>
                <a:cubicBezTo>
                  <a:pt x="134588" y="2970933"/>
                  <a:pt x="150283" y="3017909"/>
                  <a:pt x="161365" y="3065930"/>
                </a:cubicBezTo>
                <a:cubicBezTo>
                  <a:pt x="168217" y="3095624"/>
                  <a:pt x="171276" y="3126177"/>
                  <a:pt x="179294" y="3155577"/>
                </a:cubicBezTo>
                <a:cubicBezTo>
                  <a:pt x="189239" y="3192044"/>
                  <a:pt x="203200" y="3227294"/>
                  <a:pt x="215153" y="3263153"/>
                </a:cubicBezTo>
                <a:lnTo>
                  <a:pt x="233083" y="3316941"/>
                </a:lnTo>
                <a:cubicBezTo>
                  <a:pt x="227106" y="3382682"/>
                  <a:pt x="225449" y="3448960"/>
                  <a:pt x="215153" y="3514165"/>
                </a:cubicBezTo>
                <a:cubicBezTo>
                  <a:pt x="203021" y="3591002"/>
                  <a:pt x="184022" y="3643416"/>
                  <a:pt x="161365" y="3711388"/>
                </a:cubicBezTo>
                <a:cubicBezTo>
                  <a:pt x="220678" y="3889334"/>
                  <a:pt x="121165" y="3617513"/>
                  <a:pt x="233083" y="3818965"/>
                </a:cubicBezTo>
                <a:cubicBezTo>
                  <a:pt x="251440" y="3852007"/>
                  <a:pt x="252037" y="3892733"/>
                  <a:pt x="268941" y="3926541"/>
                </a:cubicBezTo>
                <a:cubicBezTo>
                  <a:pt x="280894" y="3950447"/>
                  <a:pt x="294874" y="3973443"/>
                  <a:pt x="304800" y="3998259"/>
                </a:cubicBezTo>
                <a:cubicBezTo>
                  <a:pt x="318838" y="4033354"/>
                  <a:pt x="319692" y="4074385"/>
                  <a:pt x="340659" y="4105835"/>
                </a:cubicBezTo>
                <a:lnTo>
                  <a:pt x="376518" y="4159624"/>
                </a:lnTo>
                <a:cubicBezTo>
                  <a:pt x="404899" y="4273151"/>
                  <a:pt x="380779" y="4210839"/>
                  <a:pt x="466165" y="4338918"/>
                </a:cubicBezTo>
                <a:cubicBezTo>
                  <a:pt x="492625" y="4378607"/>
                  <a:pt x="514397" y="4418884"/>
                  <a:pt x="555812" y="4446494"/>
                </a:cubicBezTo>
                <a:cubicBezTo>
                  <a:pt x="571537" y="4456977"/>
                  <a:pt x="591498" y="4458993"/>
                  <a:pt x="609600" y="4464424"/>
                </a:cubicBezTo>
                <a:cubicBezTo>
                  <a:pt x="651274" y="4476927"/>
                  <a:pt x="694216" y="4485414"/>
                  <a:pt x="735106" y="4500283"/>
                </a:cubicBezTo>
                <a:cubicBezTo>
                  <a:pt x="760224" y="4509417"/>
                  <a:pt x="782008" y="4526215"/>
                  <a:pt x="806824" y="4536141"/>
                </a:cubicBezTo>
                <a:cubicBezTo>
                  <a:pt x="841919" y="4550179"/>
                  <a:pt x="878541" y="4560047"/>
                  <a:pt x="914400" y="4572000"/>
                </a:cubicBezTo>
                <a:lnTo>
                  <a:pt x="968188" y="4589930"/>
                </a:lnTo>
                <a:lnTo>
                  <a:pt x="1021977" y="4607859"/>
                </a:lnTo>
                <a:cubicBezTo>
                  <a:pt x="1010024" y="4583953"/>
                  <a:pt x="996647" y="4560708"/>
                  <a:pt x="986118" y="4536141"/>
                </a:cubicBezTo>
                <a:cubicBezTo>
                  <a:pt x="978673" y="4518770"/>
                  <a:pt x="975633" y="4499724"/>
                  <a:pt x="968188" y="4482353"/>
                </a:cubicBezTo>
                <a:cubicBezTo>
                  <a:pt x="901722" y="4327265"/>
                  <a:pt x="956449" y="4482989"/>
                  <a:pt x="914400" y="4356847"/>
                </a:cubicBezTo>
                <a:cubicBezTo>
                  <a:pt x="920377" y="4297082"/>
                  <a:pt x="919745" y="4236283"/>
                  <a:pt x="932330" y="4177553"/>
                </a:cubicBezTo>
                <a:cubicBezTo>
                  <a:pt x="937930" y="4151419"/>
                  <a:pt x="957660" y="4130402"/>
                  <a:pt x="968188" y="4105835"/>
                </a:cubicBezTo>
                <a:cubicBezTo>
                  <a:pt x="975633" y="4088464"/>
                  <a:pt x="978673" y="4069418"/>
                  <a:pt x="986118" y="4052047"/>
                </a:cubicBezTo>
                <a:cubicBezTo>
                  <a:pt x="996647" y="4027481"/>
                  <a:pt x="1011122" y="4004754"/>
                  <a:pt x="1021977" y="3980330"/>
                </a:cubicBezTo>
                <a:cubicBezTo>
                  <a:pt x="1050558" y="3916023"/>
                  <a:pt x="1056052" y="3896030"/>
                  <a:pt x="1075765" y="3836894"/>
                </a:cubicBezTo>
                <a:cubicBezTo>
                  <a:pt x="1063812" y="3818965"/>
                  <a:pt x="1049543" y="3802380"/>
                  <a:pt x="1039906" y="3783106"/>
                </a:cubicBezTo>
                <a:cubicBezTo>
                  <a:pt x="1003424" y="3710141"/>
                  <a:pt x="1028089" y="3680422"/>
                  <a:pt x="1039906" y="3585883"/>
                </a:cubicBezTo>
                <a:cubicBezTo>
                  <a:pt x="1033930" y="3352800"/>
                  <a:pt x="1031890" y="3119583"/>
                  <a:pt x="1021977" y="2886635"/>
                </a:cubicBezTo>
                <a:cubicBezTo>
                  <a:pt x="1017032" y="2770436"/>
                  <a:pt x="1013271" y="2770873"/>
                  <a:pt x="986118" y="2689412"/>
                </a:cubicBezTo>
                <a:cubicBezTo>
                  <a:pt x="980141" y="2498165"/>
                  <a:pt x="978516" y="2306732"/>
                  <a:pt x="968188" y="2115671"/>
                </a:cubicBezTo>
                <a:cubicBezTo>
                  <a:pt x="964543" y="2048240"/>
                  <a:pt x="948738" y="2029663"/>
                  <a:pt x="932330" y="1972235"/>
                </a:cubicBezTo>
                <a:cubicBezTo>
                  <a:pt x="925560" y="1948542"/>
                  <a:pt x="921481" y="1924120"/>
                  <a:pt x="914400" y="1900518"/>
                </a:cubicBezTo>
                <a:cubicBezTo>
                  <a:pt x="903538" y="1864313"/>
                  <a:pt x="878541" y="1792941"/>
                  <a:pt x="878541" y="1792941"/>
                </a:cubicBezTo>
                <a:cubicBezTo>
                  <a:pt x="854074" y="1646139"/>
                  <a:pt x="842683" y="1599553"/>
                  <a:pt x="842683" y="1416424"/>
                </a:cubicBezTo>
                <a:cubicBezTo>
                  <a:pt x="842683" y="1356361"/>
                  <a:pt x="839051" y="1293189"/>
                  <a:pt x="860612" y="1237130"/>
                </a:cubicBezTo>
                <a:cubicBezTo>
                  <a:pt x="871339" y="1209239"/>
                  <a:pt x="906990" y="1199179"/>
                  <a:pt x="932330" y="1183341"/>
                </a:cubicBezTo>
                <a:cubicBezTo>
                  <a:pt x="1057658" y="1105011"/>
                  <a:pt x="950686" y="1192094"/>
                  <a:pt x="1111624" y="1111624"/>
                </a:cubicBezTo>
                <a:cubicBezTo>
                  <a:pt x="1135530" y="1099671"/>
                  <a:pt x="1158775" y="1086294"/>
                  <a:pt x="1183341" y="1075765"/>
                </a:cubicBezTo>
                <a:cubicBezTo>
                  <a:pt x="1219354" y="1060331"/>
                  <a:pt x="1272450" y="1049005"/>
                  <a:pt x="1308847" y="1039906"/>
                </a:cubicBezTo>
                <a:cubicBezTo>
                  <a:pt x="1332753" y="1027953"/>
                  <a:pt x="1354866" y="1011390"/>
                  <a:pt x="1380565" y="1004047"/>
                </a:cubicBezTo>
                <a:cubicBezTo>
                  <a:pt x="1489903" y="972807"/>
                  <a:pt x="1562728" y="971200"/>
                  <a:pt x="1667435" y="950259"/>
                </a:cubicBezTo>
                <a:cubicBezTo>
                  <a:pt x="1691598" y="945426"/>
                  <a:pt x="1714909" y="936738"/>
                  <a:pt x="1739153" y="932330"/>
                </a:cubicBezTo>
                <a:cubicBezTo>
                  <a:pt x="1780731" y="924770"/>
                  <a:pt x="1822770" y="919985"/>
                  <a:pt x="1864659" y="914400"/>
                </a:cubicBezTo>
                <a:cubicBezTo>
                  <a:pt x="2043681" y="890530"/>
                  <a:pt x="2013582" y="896014"/>
                  <a:pt x="2223247" y="878541"/>
                </a:cubicBezTo>
                <a:cubicBezTo>
                  <a:pt x="2247153" y="872565"/>
                  <a:pt x="2270802" y="865445"/>
                  <a:pt x="2294965" y="860612"/>
                </a:cubicBezTo>
                <a:cubicBezTo>
                  <a:pt x="2662519" y="787103"/>
                  <a:pt x="3148114" y="829828"/>
                  <a:pt x="3442447" y="824753"/>
                </a:cubicBezTo>
                <a:cubicBezTo>
                  <a:pt x="3571412" y="781766"/>
                  <a:pt x="3410361" y="833920"/>
                  <a:pt x="3567953" y="788894"/>
                </a:cubicBezTo>
                <a:cubicBezTo>
                  <a:pt x="3586125" y="783702"/>
                  <a:pt x="3603147" y="774346"/>
                  <a:pt x="3621741" y="770965"/>
                </a:cubicBezTo>
                <a:cubicBezTo>
                  <a:pt x="3669148" y="762346"/>
                  <a:pt x="3717818" y="761915"/>
                  <a:pt x="3765177" y="753035"/>
                </a:cubicBezTo>
                <a:cubicBezTo>
                  <a:pt x="3813616" y="743953"/>
                  <a:pt x="3908612" y="717177"/>
                  <a:pt x="3908612" y="717177"/>
                </a:cubicBezTo>
                <a:cubicBezTo>
                  <a:pt x="3932518" y="705224"/>
                  <a:pt x="3955763" y="691847"/>
                  <a:pt x="3980330" y="681318"/>
                </a:cubicBezTo>
                <a:cubicBezTo>
                  <a:pt x="3997701" y="673873"/>
                  <a:pt x="4017709" y="672765"/>
                  <a:pt x="4034118" y="663388"/>
                </a:cubicBezTo>
                <a:cubicBezTo>
                  <a:pt x="4060063" y="648562"/>
                  <a:pt x="4079108" y="622964"/>
                  <a:pt x="4105835" y="609600"/>
                </a:cubicBezTo>
                <a:cubicBezTo>
                  <a:pt x="4139643" y="592696"/>
                  <a:pt x="4177889" y="586658"/>
                  <a:pt x="4213412" y="573741"/>
                </a:cubicBezTo>
                <a:cubicBezTo>
                  <a:pt x="4243659" y="562742"/>
                  <a:pt x="4274273" y="552276"/>
                  <a:pt x="4303059" y="537883"/>
                </a:cubicBezTo>
                <a:cubicBezTo>
                  <a:pt x="4322333" y="528246"/>
                  <a:pt x="4337041" y="510512"/>
                  <a:pt x="4356847" y="502024"/>
                </a:cubicBezTo>
                <a:cubicBezTo>
                  <a:pt x="4379496" y="492317"/>
                  <a:pt x="4404792" y="490578"/>
                  <a:pt x="4428565" y="484094"/>
                </a:cubicBezTo>
                <a:cubicBezTo>
                  <a:pt x="4470541" y="472646"/>
                  <a:pt x="4512486" y="461030"/>
                  <a:pt x="4554071" y="448235"/>
                </a:cubicBezTo>
                <a:cubicBezTo>
                  <a:pt x="4590198" y="437119"/>
                  <a:pt x="4625788" y="424330"/>
                  <a:pt x="4661647" y="412377"/>
                </a:cubicBezTo>
                <a:lnTo>
                  <a:pt x="4769224" y="376518"/>
                </a:lnTo>
                <a:cubicBezTo>
                  <a:pt x="4796896" y="367294"/>
                  <a:pt x="4869209" y="341660"/>
                  <a:pt x="4894730" y="340659"/>
                </a:cubicBezTo>
                <a:cubicBezTo>
                  <a:pt x="5175472" y="329650"/>
                  <a:pt x="5456518" y="328706"/>
                  <a:pt x="5737412" y="322730"/>
                </a:cubicBezTo>
                <a:cubicBezTo>
                  <a:pt x="5821083" y="328706"/>
                  <a:pt x="5905001" y="331878"/>
                  <a:pt x="5988424" y="340659"/>
                </a:cubicBezTo>
                <a:cubicBezTo>
                  <a:pt x="6018731" y="343849"/>
                  <a:pt x="6047806" y="355027"/>
                  <a:pt x="6078071" y="358588"/>
                </a:cubicBezTo>
                <a:cubicBezTo>
                  <a:pt x="6149544" y="366997"/>
                  <a:pt x="6221506" y="370541"/>
                  <a:pt x="6293224" y="376518"/>
                </a:cubicBezTo>
                <a:cubicBezTo>
                  <a:pt x="6314933" y="311390"/>
                  <a:pt x="6311153" y="341629"/>
                  <a:pt x="6311153" y="286871"/>
                </a:cubicBezTo>
              </a:path>
            </a:pathLst>
          </a:custGeom>
          <a:solidFill>
            <a:srgbClr val="008000">
              <a:alpha val="50196"/>
            </a:srgbClr>
          </a:solidFill>
          <a:ln>
            <a:solidFill>
              <a:srgbClr val="4A7C29">
                <a:alpha val="4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725476" y="4083022"/>
            <a:ext cx="6099842" cy="1833684"/>
          </a:xfrm>
          <a:custGeom>
            <a:avLst/>
            <a:gdLst>
              <a:gd name="connsiteX0" fmla="*/ 129348 w 6099842"/>
              <a:gd name="connsiteY0" fmla="*/ 1618531 h 1833684"/>
              <a:gd name="connsiteX1" fmla="*/ 111418 w 6099842"/>
              <a:gd name="connsiteY1" fmla="*/ 1708178 h 1833684"/>
              <a:gd name="connsiteX2" fmla="*/ 75559 w 6099842"/>
              <a:gd name="connsiteY2" fmla="*/ 1779896 h 1833684"/>
              <a:gd name="connsiteX3" fmla="*/ 147277 w 6099842"/>
              <a:gd name="connsiteY3" fmla="*/ 1797825 h 1833684"/>
              <a:gd name="connsiteX4" fmla="*/ 290712 w 6099842"/>
              <a:gd name="connsiteY4" fmla="*/ 1833684 h 1833684"/>
              <a:gd name="connsiteX5" fmla="*/ 452077 w 6099842"/>
              <a:gd name="connsiteY5" fmla="*/ 1815754 h 1833684"/>
              <a:gd name="connsiteX6" fmla="*/ 738948 w 6099842"/>
              <a:gd name="connsiteY6" fmla="*/ 1797825 h 1833684"/>
              <a:gd name="connsiteX7" fmla="*/ 792736 w 6099842"/>
              <a:gd name="connsiteY7" fmla="*/ 1779896 h 1833684"/>
              <a:gd name="connsiteX8" fmla="*/ 989959 w 6099842"/>
              <a:gd name="connsiteY8" fmla="*/ 1761966 h 1833684"/>
              <a:gd name="connsiteX9" fmla="*/ 1061677 w 6099842"/>
              <a:gd name="connsiteY9" fmla="*/ 1744037 h 1833684"/>
              <a:gd name="connsiteX10" fmla="*/ 1509912 w 6099842"/>
              <a:gd name="connsiteY10" fmla="*/ 1708178 h 1833684"/>
              <a:gd name="connsiteX11" fmla="*/ 1760924 w 6099842"/>
              <a:gd name="connsiteY11" fmla="*/ 1654390 h 1833684"/>
              <a:gd name="connsiteX12" fmla="*/ 1904359 w 6099842"/>
              <a:gd name="connsiteY12" fmla="*/ 1618531 h 1833684"/>
              <a:gd name="connsiteX13" fmla="*/ 2245018 w 6099842"/>
              <a:gd name="connsiteY13" fmla="*/ 1582672 h 1833684"/>
              <a:gd name="connsiteX14" fmla="*/ 2478100 w 6099842"/>
              <a:gd name="connsiteY14" fmla="*/ 1528884 h 1833684"/>
              <a:gd name="connsiteX15" fmla="*/ 2657395 w 6099842"/>
              <a:gd name="connsiteY15" fmla="*/ 1493025 h 1833684"/>
              <a:gd name="connsiteX16" fmla="*/ 2729112 w 6099842"/>
              <a:gd name="connsiteY16" fmla="*/ 1475096 h 1833684"/>
              <a:gd name="connsiteX17" fmla="*/ 2872548 w 6099842"/>
              <a:gd name="connsiteY17" fmla="*/ 1439237 h 1833684"/>
              <a:gd name="connsiteX18" fmla="*/ 3141489 w 6099842"/>
              <a:gd name="connsiteY18" fmla="*/ 1421307 h 1833684"/>
              <a:gd name="connsiteX19" fmla="*/ 3266995 w 6099842"/>
              <a:gd name="connsiteY19" fmla="*/ 1403378 h 1833684"/>
              <a:gd name="connsiteX20" fmla="*/ 3338712 w 6099842"/>
              <a:gd name="connsiteY20" fmla="*/ 1385449 h 1833684"/>
              <a:gd name="connsiteX21" fmla="*/ 4306900 w 6099842"/>
              <a:gd name="connsiteY21" fmla="*/ 1349590 h 1833684"/>
              <a:gd name="connsiteX22" fmla="*/ 4468265 w 6099842"/>
              <a:gd name="connsiteY22" fmla="*/ 1331660 h 1833684"/>
              <a:gd name="connsiteX23" fmla="*/ 4647559 w 6099842"/>
              <a:gd name="connsiteY23" fmla="*/ 1295802 h 1833684"/>
              <a:gd name="connsiteX24" fmla="*/ 4737206 w 6099842"/>
              <a:gd name="connsiteY24" fmla="*/ 1277872 h 1833684"/>
              <a:gd name="connsiteX25" fmla="*/ 5472312 w 6099842"/>
              <a:gd name="connsiteY25" fmla="*/ 1259943 h 1833684"/>
              <a:gd name="connsiteX26" fmla="*/ 5651606 w 6099842"/>
              <a:gd name="connsiteY26" fmla="*/ 1188225 h 1833684"/>
              <a:gd name="connsiteX27" fmla="*/ 5705395 w 6099842"/>
              <a:gd name="connsiteY27" fmla="*/ 1170296 h 1833684"/>
              <a:gd name="connsiteX28" fmla="*/ 5795042 w 6099842"/>
              <a:gd name="connsiteY28" fmla="*/ 1116507 h 1833684"/>
              <a:gd name="connsiteX29" fmla="*/ 5902618 w 6099842"/>
              <a:gd name="connsiteY29" fmla="*/ 991002 h 1833684"/>
              <a:gd name="connsiteX30" fmla="*/ 5938477 w 6099842"/>
              <a:gd name="connsiteY30" fmla="*/ 937213 h 1833684"/>
              <a:gd name="connsiteX31" fmla="*/ 5956406 w 6099842"/>
              <a:gd name="connsiteY31" fmla="*/ 883425 h 1833684"/>
              <a:gd name="connsiteX32" fmla="*/ 6010195 w 6099842"/>
              <a:gd name="connsiteY32" fmla="*/ 811707 h 1833684"/>
              <a:gd name="connsiteX33" fmla="*/ 6028124 w 6099842"/>
              <a:gd name="connsiteY33" fmla="*/ 722060 h 1833684"/>
              <a:gd name="connsiteX34" fmla="*/ 6046053 w 6099842"/>
              <a:gd name="connsiteY34" fmla="*/ 524837 h 1833684"/>
              <a:gd name="connsiteX35" fmla="*/ 6081912 w 6099842"/>
              <a:gd name="connsiteY35" fmla="*/ 399331 h 1833684"/>
              <a:gd name="connsiteX36" fmla="*/ 6099842 w 6099842"/>
              <a:gd name="connsiteY36" fmla="*/ 327613 h 1833684"/>
              <a:gd name="connsiteX37" fmla="*/ 6081912 w 6099842"/>
              <a:gd name="connsiteY37" fmla="*/ 237966 h 1833684"/>
              <a:gd name="connsiteX38" fmla="*/ 5992265 w 6099842"/>
              <a:gd name="connsiteY38" fmla="*/ 148319 h 1833684"/>
              <a:gd name="connsiteX39" fmla="*/ 5938477 w 6099842"/>
              <a:gd name="connsiteY39" fmla="*/ 76602 h 1833684"/>
              <a:gd name="connsiteX40" fmla="*/ 5902618 w 6099842"/>
              <a:gd name="connsiteY40" fmla="*/ 4884 h 1833684"/>
              <a:gd name="connsiteX41" fmla="*/ 5956406 w 6099842"/>
              <a:gd name="connsiteY41" fmla="*/ 40743 h 1833684"/>
              <a:gd name="connsiteX42" fmla="*/ 5974336 w 6099842"/>
              <a:gd name="connsiteY42" fmla="*/ 542766 h 1833684"/>
              <a:gd name="connsiteX43" fmla="*/ 5902618 w 6099842"/>
              <a:gd name="connsiteY43" fmla="*/ 650343 h 1833684"/>
              <a:gd name="connsiteX44" fmla="*/ 5866759 w 6099842"/>
              <a:gd name="connsiteY44" fmla="*/ 739990 h 1833684"/>
              <a:gd name="connsiteX45" fmla="*/ 5848830 w 6099842"/>
              <a:gd name="connsiteY45" fmla="*/ 793778 h 1833684"/>
              <a:gd name="connsiteX46" fmla="*/ 5723324 w 6099842"/>
              <a:gd name="connsiteY46" fmla="*/ 973072 h 1833684"/>
              <a:gd name="connsiteX47" fmla="*/ 5669536 w 6099842"/>
              <a:gd name="connsiteY47" fmla="*/ 1008931 h 1833684"/>
              <a:gd name="connsiteX48" fmla="*/ 5544030 w 6099842"/>
              <a:gd name="connsiteY48" fmla="*/ 1062719 h 1833684"/>
              <a:gd name="connsiteX49" fmla="*/ 5436453 w 6099842"/>
              <a:gd name="connsiteY49" fmla="*/ 1134437 h 1833684"/>
              <a:gd name="connsiteX50" fmla="*/ 5275089 w 6099842"/>
              <a:gd name="connsiteY50" fmla="*/ 1188225 h 1833684"/>
              <a:gd name="connsiteX51" fmla="*/ 5221300 w 6099842"/>
              <a:gd name="connsiteY51" fmla="*/ 1206154 h 1833684"/>
              <a:gd name="connsiteX52" fmla="*/ 4808924 w 6099842"/>
              <a:gd name="connsiteY52" fmla="*/ 1242013 h 1833684"/>
              <a:gd name="connsiteX53" fmla="*/ 4306900 w 6099842"/>
              <a:gd name="connsiteY53" fmla="*/ 1206154 h 1833684"/>
              <a:gd name="connsiteX54" fmla="*/ 4145536 w 6099842"/>
              <a:gd name="connsiteY54" fmla="*/ 1188225 h 1833684"/>
              <a:gd name="connsiteX55" fmla="*/ 3822806 w 6099842"/>
              <a:gd name="connsiteY55" fmla="*/ 1206154 h 1833684"/>
              <a:gd name="connsiteX56" fmla="*/ 3769018 w 6099842"/>
              <a:gd name="connsiteY56" fmla="*/ 1224084 h 1833684"/>
              <a:gd name="connsiteX57" fmla="*/ 3482148 w 6099842"/>
              <a:gd name="connsiteY57" fmla="*/ 1259943 h 1833684"/>
              <a:gd name="connsiteX58" fmla="*/ 3410430 w 6099842"/>
              <a:gd name="connsiteY58" fmla="*/ 1277872 h 1833684"/>
              <a:gd name="connsiteX59" fmla="*/ 3356642 w 6099842"/>
              <a:gd name="connsiteY59" fmla="*/ 1295802 h 1833684"/>
              <a:gd name="connsiteX60" fmla="*/ 2980124 w 6099842"/>
              <a:gd name="connsiteY60" fmla="*/ 1331660 h 1833684"/>
              <a:gd name="connsiteX61" fmla="*/ 2890477 w 6099842"/>
              <a:gd name="connsiteY61" fmla="*/ 1349590 h 1833684"/>
              <a:gd name="connsiteX62" fmla="*/ 2496030 w 6099842"/>
              <a:gd name="connsiteY62" fmla="*/ 1385449 h 1833684"/>
              <a:gd name="connsiteX63" fmla="*/ 2370524 w 6099842"/>
              <a:gd name="connsiteY63" fmla="*/ 1403378 h 1833684"/>
              <a:gd name="connsiteX64" fmla="*/ 2245018 w 6099842"/>
              <a:gd name="connsiteY64" fmla="*/ 1439237 h 1833684"/>
              <a:gd name="connsiteX65" fmla="*/ 2011936 w 6099842"/>
              <a:gd name="connsiteY65" fmla="*/ 1475096 h 1833684"/>
              <a:gd name="connsiteX66" fmla="*/ 1904359 w 6099842"/>
              <a:gd name="connsiteY66" fmla="*/ 1510954 h 1833684"/>
              <a:gd name="connsiteX67" fmla="*/ 1760924 w 6099842"/>
              <a:gd name="connsiteY67" fmla="*/ 1528884 h 1833684"/>
              <a:gd name="connsiteX68" fmla="*/ 1617489 w 6099842"/>
              <a:gd name="connsiteY68" fmla="*/ 1564743 h 1833684"/>
              <a:gd name="connsiteX69" fmla="*/ 1545771 w 6099842"/>
              <a:gd name="connsiteY69" fmla="*/ 1582672 h 1833684"/>
              <a:gd name="connsiteX70" fmla="*/ 1491983 w 6099842"/>
              <a:gd name="connsiteY70" fmla="*/ 1600602 h 1833684"/>
              <a:gd name="connsiteX71" fmla="*/ 1330618 w 6099842"/>
              <a:gd name="connsiteY71" fmla="*/ 1636460 h 1833684"/>
              <a:gd name="connsiteX72" fmla="*/ 1276830 w 6099842"/>
              <a:gd name="connsiteY72" fmla="*/ 1654390 h 1833684"/>
              <a:gd name="connsiteX73" fmla="*/ 631371 w 6099842"/>
              <a:gd name="connsiteY73" fmla="*/ 1690249 h 1833684"/>
              <a:gd name="connsiteX74" fmla="*/ 452077 w 6099842"/>
              <a:gd name="connsiteY74" fmla="*/ 1708178 h 1833684"/>
              <a:gd name="connsiteX75" fmla="*/ 147277 w 6099842"/>
              <a:gd name="connsiteY75" fmla="*/ 1672319 h 1833684"/>
              <a:gd name="connsiteX76" fmla="*/ 57630 w 6099842"/>
              <a:gd name="connsiteY76" fmla="*/ 1618531 h 1833684"/>
              <a:gd name="connsiteX77" fmla="*/ 3842 w 6099842"/>
              <a:gd name="connsiteY77" fmla="*/ 1600602 h 1833684"/>
              <a:gd name="connsiteX78" fmla="*/ 21771 w 6099842"/>
              <a:gd name="connsiteY78" fmla="*/ 1654390 h 1833684"/>
              <a:gd name="connsiteX79" fmla="*/ 3842 w 6099842"/>
              <a:gd name="connsiteY79" fmla="*/ 1726107 h 183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6099842" h="1833684">
                <a:moveTo>
                  <a:pt x="129348" y="1618531"/>
                </a:moveTo>
                <a:cubicBezTo>
                  <a:pt x="123371" y="1648413"/>
                  <a:pt x="121055" y="1679268"/>
                  <a:pt x="111418" y="1708178"/>
                </a:cubicBezTo>
                <a:cubicBezTo>
                  <a:pt x="102966" y="1733534"/>
                  <a:pt x="65633" y="1755080"/>
                  <a:pt x="75559" y="1779896"/>
                </a:cubicBezTo>
                <a:cubicBezTo>
                  <a:pt x="84711" y="1802775"/>
                  <a:pt x="123222" y="1792480"/>
                  <a:pt x="147277" y="1797825"/>
                </a:cubicBezTo>
                <a:cubicBezTo>
                  <a:pt x="277088" y="1826671"/>
                  <a:pt x="194599" y="1801645"/>
                  <a:pt x="290712" y="1833684"/>
                </a:cubicBezTo>
                <a:cubicBezTo>
                  <a:pt x="344500" y="1827707"/>
                  <a:pt x="398130" y="1820070"/>
                  <a:pt x="452077" y="1815754"/>
                </a:cubicBezTo>
                <a:cubicBezTo>
                  <a:pt x="547582" y="1808114"/>
                  <a:pt x="643664" y="1807855"/>
                  <a:pt x="738948" y="1797825"/>
                </a:cubicBezTo>
                <a:cubicBezTo>
                  <a:pt x="757743" y="1795847"/>
                  <a:pt x="774027" y="1782569"/>
                  <a:pt x="792736" y="1779896"/>
                </a:cubicBezTo>
                <a:cubicBezTo>
                  <a:pt x="858085" y="1770560"/>
                  <a:pt x="924218" y="1767943"/>
                  <a:pt x="989959" y="1761966"/>
                </a:cubicBezTo>
                <a:cubicBezTo>
                  <a:pt x="1013865" y="1755990"/>
                  <a:pt x="1037146" y="1746373"/>
                  <a:pt x="1061677" y="1744037"/>
                </a:cubicBezTo>
                <a:cubicBezTo>
                  <a:pt x="1293298" y="1721978"/>
                  <a:pt x="1322905" y="1739346"/>
                  <a:pt x="1509912" y="1708178"/>
                </a:cubicBezTo>
                <a:cubicBezTo>
                  <a:pt x="1559289" y="1699949"/>
                  <a:pt x="1692373" y="1673976"/>
                  <a:pt x="1760924" y="1654390"/>
                </a:cubicBezTo>
                <a:cubicBezTo>
                  <a:pt x="1857924" y="1626676"/>
                  <a:pt x="1773119" y="1640404"/>
                  <a:pt x="1904359" y="1618531"/>
                </a:cubicBezTo>
                <a:cubicBezTo>
                  <a:pt x="2044891" y="1595110"/>
                  <a:pt x="2083486" y="1596133"/>
                  <a:pt x="2245018" y="1582672"/>
                </a:cubicBezTo>
                <a:cubicBezTo>
                  <a:pt x="2393443" y="1533198"/>
                  <a:pt x="2161546" y="1608025"/>
                  <a:pt x="2478100" y="1528884"/>
                </a:cubicBezTo>
                <a:cubicBezTo>
                  <a:pt x="2644670" y="1487240"/>
                  <a:pt x="2437609" y="1536981"/>
                  <a:pt x="2657395" y="1493025"/>
                </a:cubicBezTo>
                <a:cubicBezTo>
                  <a:pt x="2681558" y="1488193"/>
                  <a:pt x="2705419" y="1481866"/>
                  <a:pt x="2729112" y="1475096"/>
                </a:cubicBezTo>
                <a:cubicBezTo>
                  <a:pt x="2796897" y="1455729"/>
                  <a:pt x="2788416" y="1447650"/>
                  <a:pt x="2872548" y="1439237"/>
                </a:cubicBezTo>
                <a:cubicBezTo>
                  <a:pt x="2961948" y="1430297"/>
                  <a:pt x="3051842" y="1427284"/>
                  <a:pt x="3141489" y="1421307"/>
                </a:cubicBezTo>
                <a:cubicBezTo>
                  <a:pt x="3183324" y="1415331"/>
                  <a:pt x="3225417" y="1410938"/>
                  <a:pt x="3266995" y="1403378"/>
                </a:cubicBezTo>
                <a:cubicBezTo>
                  <a:pt x="3291239" y="1398970"/>
                  <a:pt x="3314104" y="1386722"/>
                  <a:pt x="3338712" y="1385449"/>
                </a:cubicBezTo>
                <a:cubicBezTo>
                  <a:pt x="3661231" y="1368767"/>
                  <a:pt x="4306900" y="1349590"/>
                  <a:pt x="4306900" y="1349590"/>
                </a:cubicBezTo>
                <a:cubicBezTo>
                  <a:pt x="4360688" y="1343613"/>
                  <a:pt x="4414808" y="1340101"/>
                  <a:pt x="4468265" y="1331660"/>
                </a:cubicBezTo>
                <a:cubicBezTo>
                  <a:pt x="4528467" y="1322154"/>
                  <a:pt x="4587794" y="1307755"/>
                  <a:pt x="4647559" y="1295802"/>
                </a:cubicBezTo>
                <a:cubicBezTo>
                  <a:pt x="4677441" y="1289826"/>
                  <a:pt x="4706741" y="1278615"/>
                  <a:pt x="4737206" y="1277872"/>
                </a:cubicBezTo>
                <a:lnTo>
                  <a:pt x="5472312" y="1259943"/>
                </a:lnTo>
                <a:cubicBezTo>
                  <a:pt x="5717190" y="1178317"/>
                  <a:pt x="5466925" y="1267374"/>
                  <a:pt x="5651606" y="1188225"/>
                </a:cubicBezTo>
                <a:cubicBezTo>
                  <a:pt x="5668977" y="1180780"/>
                  <a:pt x="5688491" y="1178748"/>
                  <a:pt x="5705395" y="1170296"/>
                </a:cubicBezTo>
                <a:cubicBezTo>
                  <a:pt x="5736565" y="1154711"/>
                  <a:pt x="5765160" y="1134437"/>
                  <a:pt x="5795042" y="1116507"/>
                </a:cubicBezTo>
                <a:cubicBezTo>
                  <a:pt x="5877363" y="993023"/>
                  <a:pt x="5772187" y="1143171"/>
                  <a:pt x="5902618" y="991002"/>
                </a:cubicBezTo>
                <a:cubicBezTo>
                  <a:pt x="5916642" y="974641"/>
                  <a:pt x="5926524" y="955143"/>
                  <a:pt x="5938477" y="937213"/>
                </a:cubicBezTo>
                <a:cubicBezTo>
                  <a:pt x="5944453" y="919284"/>
                  <a:pt x="5947029" y="899834"/>
                  <a:pt x="5956406" y="883425"/>
                </a:cubicBezTo>
                <a:cubicBezTo>
                  <a:pt x="5971232" y="857480"/>
                  <a:pt x="5998058" y="839014"/>
                  <a:pt x="6010195" y="811707"/>
                </a:cubicBezTo>
                <a:cubicBezTo>
                  <a:pt x="6022572" y="783859"/>
                  <a:pt x="6022148" y="751942"/>
                  <a:pt x="6028124" y="722060"/>
                </a:cubicBezTo>
                <a:cubicBezTo>
                  <a:pt x="6034100" y="656319"/>
                  <a:pt x="6037329" y="590270"/>
                  <a:pt x="6046053" y="524837"/>
                </a:cubicBezTo>
                <a:cubicBezTo>
                  <a:pt x="6053058" y="472298"/>
                  <a:pt x="6068085" y="447725"/>
                  <a:pt x="6081912" y="399331"/>
                </a:cubicBezTo>
                <a:cubicBezTo>
                  <a:pt x="6088682" y="375637"/>
                  <a:pt x="6093865" y="351519"/>
                  <a:pt x="6099842" y="327613"/>
                </a:cubicBezTo>
                <a:cubicBezTo>
                  <a:pt x="6093865" y="297731"/>
                  <a:pt x="6097591" y="264097"/>
                  <a:pt x="6081912" y="237966"/>
                </a:cubicBezTo>
                <a:cubicBezTo>
                  <a:pt x="6060169" y="201728"/>
                  <a:pt x="6020341" y="179904"/>
                  <a:pt x="5992265" y="148319"/>
                </a:cubicBezTo>
                <a:cubicBezTo>
                  <a:pt x="5972412" y="125985"/>
                  <a:pt x="5954315" y="101942"/>
                  <a:pt x="5938477" y="76602"/>
                </a:cubicBezTo>
                <a:cubicBezTo>
                  <a:pt x="5924311" y="53937"/>
                  <a:pt x="5890665" y="28790"/>
                  <a:pt x="5902618" y="4884"/>
                </a:cubicBezTo>
                <a:cubicBezTo>
                  <a:pt x="5912255" y="-14390"/>
                  <a:pt x="5938477" y="28790"/>
                  <a:pt x="5956406" y="40743"/>
                </a:cubicBezTo>
                <a:cubicBezTo>
                  <a:pt x="6033995" y="234716"/>
                  <a:pt x="6033715" y="198366"/>
                  <a:pt x="5974336" y="542766"/>
                </a:cubicBezTo>
                <a:cubicBezTo>
                  <a:pt x="5967014" y="585237"/>
                  <a:pt x="5918624" y="610328"/>
                  <a:pt x="5902618" y="650343"/>
                </a:cubicBezTo>
                <a:cubicBezTo>
                  <a:pt x="5890665" y="680225"/>
                  <a:pt x="5878060" y="709855"/>
                  <a:pt x="5866759" y="739990"/>
                </a:cubicBezTo>
                <a:cubicBezTo>
                  <a:pt x="5860123" y="757686"/>
                  <a:pt x="5858008" y="777257"/>
                  <a:pt x="5848830" y="793778"/>
                </a:cubicBezTo>
                <a:cubicBezTo>
                  <a:pt x="5841510" y="806953"/>
                  <a:pt x="5746824" y="949571"/>
                  <a:pt x="5723324" y="973072"/>
                </a:cubicBezTo>
                <a:cubicBezTo>
                  <a:pt x="5708087" y="988309"/>
                  <a:pt x="5688245" y="998240"/>
                  <a:pt x="5669536" y="1008931"/>
                </a:cubicBezTo>
                <a:cubicBezTo>
                  <a:pt x="5607501" y="1044380"/>
                  <a:pt x="5604375" y="1042604"/>
                  <a:pt x="5544030" y="1062719"/>
                </a:cubicBezTo>
                <a:cubicBezTo>
                  <a:pt x="5508171" y="1086625"/>
                  <a:pt x="5477339" y="1120808"/>
                  <a:pt x="5436453" y="1134437"/>
                </a:cubicBezTo>
                <a:lnTo>
                  <a:pt x="5275089" y="1188225"/>
                </a:lnTo>
                <a:cubicBezTo>
                  <a:pt x="5257159" y="1194201"/>
                  <a:pt x="5240009" y="1203481"/>
                  <a:pt x="5221300" y="1206154"/>
                </a:cubicBezTo>
                <a:cubicBezTo>
                  <a:pt x="5000948" y="1237634"/>
                  <a:pt x="5137972" y="1221448"/>
                  <a:pt x="4808924" y="1242013"/>
                </a:cubicBezTo>
                <a:cubicBezTo>
                  <a:pt x="4600573" y="1228991"/>
                  <a:pt x="4504602" y="1224983"/>
                  <a:pt x="4306900" y="1206154"/>
                </a:cubicBezTo>
                <a:cubicBezTo>
                  <a:pt x="4253025" y="1201023"/>
                  <a:pt x="4199324" y="1194201"/>
                  <a:pt x="4145536" y="1188225"/>
                </a:cubicBezTo>
                <a:cubicBezTo>
                  <a:pt x="4037959" y="1194201"/>
                  <a:pt x="3930063" y="1195939"/>
                  <a:pt x="3822806" y="1206154"/>
                </a:cubicBezTo>
                <a:cubicBezTo>
                  <a:pt x="3803992" y="1207946"/>
                  <a:pt x="3787697" y="1221210"/>
                  <a:pt x="3769018" y="1224084"/>
                </a:cubicBezTo>
                <a:cubicBezTo>
                  <a:pt x="3501188" y="1265289"/>
                  <a:pt x="3680663" y="1220240"/>
                  <a:pt x="3482148" y="1259943"/>
                </a:cubicBezTo>
                <a:cubicBezTo>
                  <a:pt x="3457985" y="1264776"/>
                  <a:pt x="3434124" y="1271102"/>
                  <a:pt x="3410430" y="1277872"/>
                </a:cubicBezTo>
                <a:cubicBezTo>
                  <a:pt x="3392258" y="1283064"/>
                  <a:pt x="3375236" y="1292421"/>
                  <a:pt x="3356642" y="1295802"/>
                </a:cubicBezTo>
                <a:cubicBezTo>
                  <a:pt x="3255467" y="1314197"/>
                  <a:pt x="3067858" y="1324911"/>
                  <a:pt x="2980124" y="1331660"/>
                </a:cubicBezTo>
                <a:cubicBezTo>
                  <a:pt x="2950242" y="1337637"/>
                  <a:pt x="2920645" y="1345280"/>
                  <a:pt x="2890477" y="1349590"/>
                </a:cubicBezTo>
                <a:cubicBezTo>
                  <a:pt x="2721246" y="1373766"/>
                  <a:pt x="2682887" y="1366763"/>
                  <a:pt x="2496030" y="1385449"/>
                </a:cubicBezTo>
                <a:cubicBezTo>
                  <a:pt x="2453980" y="1389654"/>
                  <a:pt x="2412359" y="1397402"/>
                  <a:pt x="2370524" y="1403378"/>
                </a:cubicBezTo>
                <a:cubicBezTo>
                  <a:pt x="2324443" y="1418738"/>
                  <a:pt x="2294541" y="1430233"/>
                  <a:pt x="2245018" y="1439237"/>
                </a:cubicBezTo>
                <a:cubicBezTo>
                  <a:pt x="2203288" y="1446824"/>
                  <a:pt x="2058172" y="1463537"/>
                  <a:pt x="2011936" y="1475096"/>
                </a:cubicBezTo>
                <a:cubicBezTo>
                  <a:pt x="1975266" y="1484263"/>
                  <a:pt x="1941866" y="1506265"/>
                  <a:pt x="1904359" y="1510954"/>
                </a:cubicBezTo>
                <a:cubicBezTo>
                  <a:pt x="1856547" y="1516931"/>
                  <a:pt x="1808282" y="1520004"/>
                  <a:pt x="1760924" y="1528884"/>
                </a:cubicBezTo>
                <a:cubicBezTo>
                  <a:pt x="1712485" y="1537966"/>
                  <a:pt x="1665301" y="1552790"/>
                  <a:pt x="1617489" y="1564743"/>
                </a:cubicBezTo>
                <a:cubicBezTo>
                  <a:pt x="1593583" y="1570719"/>
                  <a:pt x="1569148" y="1574879"/>
                  <a:pt x="1545771" y="1582672"/>
                </a:cubicBezTo>
                <a:cubicBezTo>
                  <a:pt x="1527842" y="1588649"/>
                  <a:pt x="1510155" y="1595410"/>
                  <a:pt x="1491983" y="1600602"/>
                </a:cubicBezTo>
                <a:cubicBezTo>
                  <a:pt x="1363150" y="1637412"/>
                  <a:pt x="1478500" y="1599489"/>
                  <a:pt x="1330618" y="1636460"/>
                </a:cubicBezTo>
                <a:cubicBezTo>
                  <a:pt x="1312283" y="1641044"/>
                  <a:pt x="1295583" y="1652046"/>
                  <a:pt x="1276830" y="1654390"/>
                </a:cubicBezTo>
                <a:cubicBezTo>
                  <a:pt x="1124939" y="1673377"/>
                  <a:pt x="736016" y="1685699"/>
                  <a:pt x="631371" y="1690249"/>
                </a:cubicBezTo>
                <a:cubicBezTo>
                  <a:pt x="571606" y="1696225"/>
                  <a:pt x="512140" y="1708178"/>
                  <a:pt x="452077" y="1708178"/>
                </a:cubicBezTo>
                <a:cubicBezTo>
                  <a:pt x="273699" y="1708178"/>
                  <a:pt x="269523" y="1702881"/>
                  <a:pt x="147277" y="1672319"/>
                </a:cubicBezTo>
                <a:cubicBezTo>
                  <a:pt x="117395" y="1654390"/>
                  <a:pt x="88799" y="1634116"/>
                  <a:pt x="57630" y="1618531"/>
                </a:cubicBezTo>
                <a:cubicBezTo>
                  <a:pt x="40726" y="1610079"/>
                  <a:pt x="17206" y="1587238"/>
                  <a:pt x="3842" y="1600602"/>
                </a:cubicBezTo>
                <a:cubicBezTo>
                  <a:pt x="-9522" y="1613966"/>
                  <a:pt x="15795" y="1636461"/>
                  <a:pt x="21771" y="1654390"/>
                </a:cubicBezTo>
                <a:lnTo>
                  <a:pt x="3842" y="1726107"/>
                </a:lnTo>
              </a:path>
            </a:pathLst>
          </a:custGeom>
          <a:solidFill>
            <a:srgbClr val="008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050306" y="1703104"/>
            <a:ext cx="968206" cy="1362825"/>
          </a:xfrm>
          <a:custGeom>
            <a:avLst/>
            <a:gdLst>
              <a:gd name="connsiteX0" fmla="*/ 143435 w 968206"/>
              <a:gd name="connsiteY0" fmla="*/ 143625 h 1362825"/>
              <a:gd name="connsiteX1" fmla="*/ 17929 w 968206"/>
              <a:gd name="connsiteY1" fmla="*/ 269131 h 1362825"/>
              <a:gd name="connsiteX2" fmla="*/ 0 w 968206"/>
              <a:gd name="connsiteY2" fmla="*/ 322920 h 1362825"/>
              <a:gd name="connsiteX3" fmla="*/ 17929 w 968206"/>
              <a:gd name="connsiteY3" fmla="*/ 556002 h 1362825"/>
              <a:gd name="connsiteX4" fmla="*/ 35859 w 968206"/>
              <a:gd name="connsiteY4" fmla="*/ 627720 h 1362825"/>
              <a:gd name="connsiteX5" fmla="*/ 89647 w 968206"/>
              <a:gd name="connsiteY5" fmla="*/ 681508 h 1362825"/>
              <a:gd name="connsiteX6" fmla="*/ 161365 w 968206"/>
              <a:gd name="connsiteY6" fmla="*/ 789084 h 1362825"/>
              <a:gd name="connsiteX7" fmla="*/ 179294 w 968206"/>
              <a:gd name="connsiteY7" fmla="*/ 842872 h 1362825"/>
              <a:gd name="connsiteX8" fmla="*/ 215153 w 968206"/>
              <a:gd name="connsiteY8" fmla="*/ 1004237 h 1362825"/>
              <a:gd name="connsiteX9" fmla="*/ 251012 w 968206"/>
              <a:gd name="connsiteY9" fmla="*/ 1111814 h 1362825"/>
              <a:gd name="connsiteX10" fmla="*/ 304800 w 968206"/>
              <a:gd name="connsiteY10" fmla="*/ 1219390 h 1362825"/>
              <a:gd name="connsiteX11" fmla="*/ 519953 w 968206"/>
              <a:gd name="connsiteY11" fmla="*/ 1326967 h 1362825"/>
              <a:gd name="connsiteX12" fmla="*/ 735106 w 968206"/>
              <a:gd name="connsiteY12" fmla="*/ 1362825 h 1362825"/>
              <a:gd name="connsiteX13" fmla="*/ 860612 w 968206"/>
              <a:gd name="connsiteY13" fmla="*/ 1326967 h 1362825"/>
              <a:gd name="connsiteX14" fmla="*/ 878541 w 968206"/>
              <a:gd name="connsiteY14" fmla="*/ 1273178 h 1362825"/>
              <a:gd name="connsiteX15" fmla="*/ 932329 w 968206"/>
              <a:gd name="connsiteY15" fmla="*/ 1237320 h 1362825"/>
              <a:gd name="connsiteX16" fmla="*/ 950259 w 968206"/>
              <a:gd name="connsiteY16" fmla="*/ 968378 h 1362825"/>
              <a:gd name="connsiteX17" fmla="*/ 968188 w 968206"/>
              <a:gd name="connsiteY17" fmla="*/ 896661 h 1362825"/>
              <a:gd name="connsiteX18" fmla="*/ 932329 w 968206"/>
              <a:gd name="connsiteY18" fmla="*/ 609790 h 1362825"/>
              <a:gd name="connsiteX19" fmla="*/ 896470 w 968206"/>
              <a:gd name="connsiteY19" fmla="*/ 556002 h 1362825"/>
              <a:gd name="connsiteX20" fmla="*/ 842682 w 968206"/>
              <a:gd name="connsiteY20" fmla="*/ 448425 h 1362825"/>
              <a:gd name="connsiteX21" fmla="*/ 770965 w 968206"/>
              <a:gd name="connsiteY21" fmla="*/ 287061 h 1362825"/>
              <a:gd name="connsiteX22" fmla="*/ 717176 w 968206"/>
              <a:gd name="connsiteY22" fmla="*/ 251202 h 1362825"/>
              <a:gd name="connsiteX23" fmla="*/ 537882 w 968206"/>
              <a:gd name="connsiteY23" fmla="*/ 71908 h 1362825"/>
              <a:gd name="connsiteX24" fmla="*/ 484094 w 968206"/>
              <a:gd name="connsiteY24" fmla="*/ 36049 h 1362825"/>
              <a:gd name="connsiteX25" fmla="*/ 376518 w 968206"/>
              <a:gd name="connsiteY25" fmla="*/ 190 h 1362825"/>
              <a:gd name="connsiteX26" fmla="*/ 143435 w 968206"/>
              <a:gd name="connsiteY26" fmla="*/ 89837 h 1362825"/>
              <a:gd name="connsiteX27" fmla="*/ 143435 w 968206"/>
              <a:gd name="connsiteY27" fmla="*/ 143625 h 136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68206" h="1362825">
                <a:moveTo>
                  <a:pt x="143435" y="143625"/>
                </a:moveTo>
                <a:cubicBezTo>
                  <a:pt x="122517" y="173507"/>
                  <a:pt x="51228" y="202532"/>
                  <a:pt x="17929" y="269131"/>
                </a:cubicBezTo>
                <a:cubicBezTo>
                  <a:pt x="9477" y="286035"/>
                  <a:pt x="5976" y="304990"/>
                  <a:pt x="0" y="322920"/>
                </a:cubicBezTo>
                <a:cubicBezTo>
                  <a:pt x="5976" y="400614"/>
                  <a:pt x="8824" y="478612"/>
                  <a:pt x="17929" y="556002"/>
                </a:cubicBezTo>
                <a:cubicBezTo>
                  <a:pt x="20808" y="580475"/>
                  <a:pt x="23633" y="606325"/>
                  <a:pt x="35859" y="627720"/>
                </a:cubicBezTo>
                <a:cubicBezTo>
                  <a:pt x="48439" y="649735"/>
                  <a:pt x="74080" y="661493"/>
                  <a:pt x="89647" y="681508"/>
                </a:cubicBezTo>
                <a:cubicBezTo>
                  <a:pt x="116106" y="715527"/>
                  <a:pt x="161365" y="789084"/>
                  <a:pt x="161365" y="789084"/>
                </a:cubicBezTo>
                <a:cubicBezTo>
                  <a:pt x="167341" y="807013"/>
                  <a:pt x="174710" y="824537"/>
                  <a:pt x="179294" y="842872"/>
                </a:cubicBezTo>
                <a:cubicBezTo>
                  <a:pt x="204889" y="945255"/>
                  <a:pt x="187540" y="912196"/>
                  <a:pt x="215153" y="1004237"/>
                </a:cubicBezTo>
                <a:cubicBezTo>
                  <a:pt x="226015" y="1040442"/>
                  <a:pt x="239059" y="1075955"/>
                  <a:pt x="251012" y="1111814"/>
                </a:cubicBezTo>
                <a:cubicBezTo>
                  <a:pt x="263802" y="1150183"/>
                  <a:pt x="272087" y="1190766"/>
                  <a:pt x="304800" y="1219390"/>
                </a:cubicBezTo>
                <a:cubicBezTo>
                  <a:pt x="363108" y="1270410"/>
                  <a:pt x="442286" y="1314023"/>
                  <a:pt x="519953" y="1326967"/>
                </a:cubicBezTo>
                <a:lnTo>
                  <a:pt x="735106" y="1362825"/>
                </a:lnTo>
                <a:cubicBezTo>
                  <a:pt x="735726" y="1362670"/>
                  <a:pt x="852039" y="1335540"/>
                  <a:pt x="860612" y="1326967"/>
                </a:cubicBezTo>
                <a:cubicBezTo>
                  <a:pt x="873976" y="1313603"/>
                  <a:pt x="866735" y="1287936"/>
                  <a:pt x="878541" y="1273178"/>
                </a:cubicBezTo>
                <a:cubicBezTo>
                  <a:pt x="892002" y="1256352"/>
                  <a:pt x="914400" y="1249273"/>
                  <a:pt x="932329" y="1237320"/>
                </a:cubicBezTo>
                <a:cubicBezTo>
                  <a:pt x="938306" y="1147673"/>
                  <a:pt x="940853" y="1057731"/>
                  <a:pt x="950259" y="968378"/>
                </a:cubicBezTo>
                <a:cubicBezTo>
                  <a:pt x="952839" y="943872"/>
                  <a:pt x="968188" y="921302"/>
                  <a:pt x="968188" y="896661"/>
                </a:cubicBezTo>
                <a:cubicBezTo>
                  <a:pt x="968188" y="859009"/>
                  <a:pt x="970202" y="685534"/>
                  <a:pt x="932329" y="609790"/>
                </a:cubicBezTo>
                <a:cubicBezTo>
                  <a:pt x="922692" y="590517"/>
                  <a:pt x="908423" y="573931"/>
                  <a:pt x="896470" y="556002"/>
                </a:cubicBezTo>
                <a:cubicBezTo>
                  <a:pt x="831087" y="359850"/>
                  <a:pt x="935361" y="656953"/>
                  <a:pt x="842682" y="448425"/>
                </a:cubicBezTo>
                <a:cubicBezTo>
                  <a:pt x="814279" y="384518"/>
                  <a:pt x="819654" y="335750"/>
                  <a:pt x="770965" y="287061"/>
                </a:cubicBezTo>
                <a:cubicBezTo>
                  <a:pt x="755728" y="271824"/>
                  <a:pt x="735106" y="263155"/>
                  <a:pt x="717176" y="251202"/>
                </a:cubicBezTo>
                <a:cubicBezTo>
                  <a:pt x="621552" y="107765"/>
                  <a:pt x="681319" y="167532"/>
                  <a:pt x="537882" y="71908"/>
                </a:cubicBezTo>
                <a:cubicBezTo>
                  <a:pt x="519953" y="59955"/>
                  <a:pt x="504537" y="42863"/>
                  <a:pt x="484094" y="36049"/>
                </a:cubicBezTo>
                <a:lnTo>
                  <a:pt x="376518" y="190"/>
                </a:lnTo>
                <a:cubicBezTo>
                  <a:pt x="101381" y="23119"/>
                  <a:pt x="190951" y="-52708"/>
                  <a:pt x="143435" y="89837"/>
                </a:cubicBezTo>
                <a:cubicBezTo>
                  <a:pt x="139209" y="102515"/>
                  <a:pt x="164353" y="113743"/>
                  <a:pt x="143435" y="143625"/>
                </a:cubicBezTo>
                <a:close/>
              </a:path>
            </a:pathLst>
          </a:custGeom>
          <a:solidFill>
            <a:srgbClr val="99CB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397680" y="3406564"/>
            <a:ext cx="568788" cy="627554"/>
          </a:xfrm>
          <a:custGeom>
            <a:avLst/>
            <a:gdLst>
              <a:gd name="connsiteX0" fmla="*/ 192249 w 568788"/>
              <a:gd name="connsiteY0" fmla="*/ 24 h 627554"/>
              <a:gd name="connsiteX1" fmla="*/ 66744 w 568788"/>
              <a:gd name="connsiteY1" fmla="*/ 71742 h 627554"/>
              <a:gd name="connsiteX2" fmla="*/ 30885 w 568788"/>
              <a:gd name="connsiteY2" fmla="*/ 394471 h 627554"/>
              <a:gd name="connsiteX3" fmla="*/ 84673 w 568788"/>
              <a:gd name="connsiteY3" fmla="*/ 430330 h 627554"/>
              <a:gd name="connsiteX4" fmla="*/ 174320 w 568788"/>
              <a:gd name="connsiteY4" fmla="*/ 466189 h 627554"/>
              <a:gd name="connsiteX5" fmla="*/ 228108 w 568788"/>
              <a:gd name="connsiteY5" fmla="*/ 502048 h 627554"/>
              <a:gd name="connsiteX6" fmla="*/ 335685 w 568788"/>
              <a:gd name="connsiteY6" fmla="*/ 591695 h 627554"/>
              <a:gd name="connsiteX7" fmla="*/ 514979 w 568788"/>
              <a:gd name="connsiteY7" fmla="*/ 627554 h 627554"/>
              <a:gd name="connsiteX8" fmla="*/ 550838 w 568788"/>
              <a:gd name="connsiteY8" fmla="*/ 555836 h 627554"/>
              <a:gd name="connsiteX9" fmla="*/ 550838 w 568788"/>
              <a:gd name="connsiteY9" fmla="*/ 304824 h 627554"/>
              <a:gd name="connsiteX10" fmla="*/ 532908 w 568788"/>
              <a:gd name="connsiteY10" fmla="*/ 251036 h 627554"/>
              <a:gd name="connsiteX11" fmla="*/ 497049 w 568788"/>
              <a:gd name="connsiteY11" fmla="*/ 197248 h 627554"/>
              <a:gd name="connsiteX12" fmla="*/ 461191 w 568788"/>
              <a:gd name="connsiteY12" fmla="*/ 53812 h 627554"/>
              <a:gd name="connsiteX13" fmla="*/ 407402 w 568788"/>
              <a:gd name="connsiteY13" fmla="*/ 17954 h 627554"/>
              <a:gd name="connsiteX14" fmla="*/ 317755 w 568788"/>
              <a:gd name="connsiteY14" fmla="*/ 24 h 627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8788" h="627554">
                <a:moveTo>
                  <a:pt x="192249" y="24"/>
                </a:moveTo>
                <a:cubicBezTo>
                  <a:pt x="150414" y="23930"/>
                  <a:pt x="104369" y="41642"/>
                  <a:pt x="66744" y="71742"/>
                </a:cubicBezTo>
                <a:cubicBezTo>
                  <a:pt x="-34057" y="152384"/>
                  <a:pt x="1512" y="276979"/>
                  <a:pt x="30885" y="394471"/>
                </a:cubicBezTo>
                <a:cubicBezTo>
                  <a:pt x="36111" y="415376"/>
                  <a:pt x="65400" y="420693"/>
                  <a:pt x="84673" y="430330"/>
                </a:cubicBezTo>
                <a:cubicBezTo>
                  <a:pt x="113459" y="444723"/>
                  <a:pt x="145534" y="451796"/>
                  <a:pt x="174320" y="466189"/>
                </a:cubicBezTo>
                <a:cubicBezTo>
                  <a:pt x="193593" y="475826"/>
                  <a:pt x="211554" y="488253"/>
                  <a:pt x="228108" y="502048"/>
                </a:cubicBezTo>
                <a:cubicBezTo>
                  <a:pt x="273722" y="540060"/>
                  <a:pt x="280694" y="568128"/>
                  <a:pt x="335685" y="591695"/>
                </a:cubicBezTo>
                <a:cubicBezTo>
                  <a:pt x="369723" y="606283"/>
                  <a:pt x="490715" y="623510"/>
                  <a:pt x="514979" y="627554"/>
                </a:cubicBezTo>
                <a:cubicBezTo>
                  <a:pt x="526932" y="603648"/>
                  <a:pt x="543158" y="581437"/>
                  <a:pt x="550838" y="555836"/>
                </a:cubicBezTo>
                <a:cubicBezTo>
                  <a:pt x="579701" y="459626"/>
                  <a:pt x="569283" y="406271"/>
                  <a:pt x="550838" y="304824"/>
                </a:cubicBezTo>
                <a:cubicBezTo>
                  <a:pt x="547457" y="286230"/>
                  <a:pt x="541360" y="267940"/>
                  <a:pt x="532908" y="251036"/>
                </a:cubicBezTo>
                <a:cubicBezTo>
                  <a:pt x="523271" y="231763"/>
                  <a:pt x="509002" y="215177"/>
                  <a:pt x="497049" y="197248"/>
                </a:cubicBezTo>
                <a:cubicBezTo>
                  <a:pt x="496156" y="192785"/>
                  <a:pt x="475892" y="72188"/>
                  <a:pt x="461191" y="53812"/>
                </a:cubicBezTo>
                <a:cubicBezTo>
                  <a:pt x="447730" y="36985"/>
                  <a:pt x="427208" y="26442"/>
                  <a:pt x="407402" y="17954"/>
                </a:cubicBezTo>
                <a:cubicBezTo>
                  <a:pt x="362183" y="-1426"/>
                  <a:pt x="352493" y="24"/>
                  <a:pt x="317755" y="24"/>
                </a:cubicBezTo>
              </a:path>
            </a:pathLst>
          </a:custGeom>
          <a:solidFill>
            <a:srgbClr val="FF0000">
              <a:alpha val="5686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396708" y="2240135"/>
            <a:ext cx="717221" cy="682359"/>
          </a:xfrm>
          <a:custGeom>
            <a:avLst/>
            <a:gdLst>
              <a:gd name="connsiteX0" fmla="*/ 519998 w 717221"/>
              <a:gd name="connsiteY0" fmla="*/ 36900 h 682359"/>
              <a:gd name="connsiteX1" fmla="*/ 233127 w 717221"/>
              <a:gd name="connsiteY1" fmla="*/ 144477 h 682359"/>
              <a:gd name="connsiteX2" fmla="*/ 125551 w 717221"/>
              <a:gd name="connsiteY2" fmla="*/ 180336 h 682359"/>
              <a:gd name="connsiteX3" fmla="*/ 53833 w 717221"/>
              <a:gd name="connsiteY3" fmla="*/ 287912 h 682359"/>
              <a:gd name="connsiteX4" fmla="*/ 17974 w 717221"/>
              <a:gd name="connsiteY4" fmla="*/ 341700 h 682359"/>
              <a:gd name="connsiteX5" fmla="*/ 45 w 717221"/>
              <a:gd name="connsiteY5" fmla="*/ 395489 h 682359"/>
              <a:gd name="connsiteX6" fmla="*/ 17974 w 717221"/>
              <a:gd name="connsiteY6" fmla="*/ 610641 h 682359"/>
              <a:gd name="connsiteX7" fmla="*/ 71763 w 717221"/>
              <a:gd name="connsiteY7" fmla="*/ 646500 h 682359"/>
              <a:gd name="connsiteX8" fmla="*/ 268986 w 717221"/>
              <a:gd name="connsiteY8" fmla="*/ 682359 h 682359"/>
              <a:gd name="connsiteX9" fmla="*/ 484139 w 717221"/>
              <a:gd name="connsiteY9" fmla="*/ 628571 h 682359"/>
              <a:gd name="connsiteX10" fmla="*/ 555857 w 717221"/>
              <a:gd name="connsiteY10" fmla="*/ 520994 h 682359"/>
              <a:gd name="connsiteX11" fmla="*/ 645504 w 717221"/>
              <a:gd name="connsiteY11" fmla="*/ 359630 h 682359"/>
              <a:gd name="connsiteX12" fmla="*/ 699292 w 717221"/>
              <a:gd name="connsiteY12" fmla="*/ 323771 h 682359"/>
              <a:gd name="connsiteX13" fmla="*/ 717221 w 717221"/>
              <a:gd name="connsiteY13" fmla="*/ 269983 h 682359"/>
              <a:gd name="connsiteX14" fmla="*/ 663433 w 717221"/>
              <a:gd name="connsiteY14" fmla="*/ 162406 h 682359"/>
              <a:gd name="connsiteX15" fmla="*/ 645504 w 717221"/>
              <a:gd name="connsiteY15" fmla="*/ 108618 h 682359"/>
              <a:gd name="connsiteX16" fmla="*/ 591716 w 717221"/>
              <a:gd name="connsiteY16" fmla="*/ 54830 h 682359"/>
              <a:gd name="connsiteX17" fmla="*/ 484139 w 717221"/>
              <a:gd name="connsiteY17" fmla="*/ 1041 h 682359"/>
              <a:gd name="connsiteX18" fmla="*/ 448280 w 717221"/>
              <a:gd name="connsiteY18" fmla="*/ 1041 h 68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17221" h="682359">
                <a:moveTo>
                  <a:pt x="519998" y="36900"/>
                </a:moveTo>
                <a:lnTo>
                  <a:pt x="233127" y="144477"/>
                </a:lnTo>
                <a:cubicBezTo>
                  <a:pt x="197604" y="157394"/>
                  <a:pt x="125551" y="180336"/>
                  <a:pt x="125551" y="180336"/>
                </a:cubicBezTo>
                <a:lnTo>
                  <a:pt x="53833" y="287912"/>
                </a:lnTo>
                <a:lnTo>
                  <a:pt x="17974" y="341700"/>
                </a:lnTo>
                <a:cubicBezTo>
                  <a:pt x="11998" y="359630"/>
                  <a:pt x="45" y="376590"/>
                  <a:pt x="45" y="395489"/>
                </a:cubicBezTo>
                <a:cubicBezTo>
                  <a:pt x="45" y="467455"/>
                  <a:pt x="-1797" y="541444"/>
                  <a:pt x="17974" y="610641"/>
                </a:cubicBezTo>
                <a:cubicBezTo>
                  <a:pt x="23894" y="631361"/>
                  <a:pt x="52489" y="636863"/>
                  <a:pt x="71763" y="646500"/>
                </a:cubicBezTo>
                <a:cubicBezTo>
                  <a:pt x="127043" y="674140"/>
                  <a:pt x="219534" y="676178"/>
                  <a:pt x="268986" y="682359"/>
                </a:cubicBezTo>
                <a:cubicBezTo>
                  <a:pt x="337223" y="674777"/>
                  <a:pt x="430929" y="689383"/>
                  <a:pt x="484139" y="628571"/>
                </a:cubicBezTo>
                <a:cubicBezTo>
                  <a:pt x="512519" y="596137"/>
                  <a:pt x="555857" y="520994"/>
                  <a:pt x="555857" y="520994"/>
                </a:cubicBezTo>
                <a:cubicBezTo>
                  <a:pt x="574541" y="464942"/>
                  <a:pt x="592659" y="394860"/>
                  <a:pt x="645504" y="359630"/>
                </a:cubicBezTo>
                <a:lnTo>
                  <a:pt x="699292" y="323771"/>
                </a:lnTo>
                <a:cubicBezTo>
                  <a:pt x="705268" y="305842"/>
                  <a:pt x="717221" y="288882"/>
                  <a:pt x="717221" y="269983"/>
                </a:cubicBezTo>
                <a:cubicBezTo>
                  <a:pt x="717221" y="232865"/>
                  <a:pt x="681565" y="189603"/>
                  <a:pt x="663433" y="162406"/>
                </a:cubicBezTo>
                <a:cubicBezTo>
                  <a:pt x="657457" y="144477"/>
                  <a:pt x="655987" y="124343"/>
                  <a:pt x="645504" y="108618"/>
                </a:cubicBezTo>
                <a:cubicBezTo>
                  <a:pt x="631439" y="87521"/>
                  <a:pt x="611195" y="71062"/>
                  <a:pt x="591716" y="54830"/>
                </a:cubicBezTo>
                <a:cubicBezTo>
                  <a:pt x="558315" y="26996"/>
                  <a:pt x="526697" y="9553"/>
                  <a:pt x="484139" y="1041"/>
                </a:cubicBezTo>
                <a:cubicBezTo>
                  <a:pt x="472418" y="-1303"/>
                  <a:pt x="460233" y="1041"/>
                  <a:pt x="448280" y="1041"/>
                </a:cubicBezTo>
              </a:path>
            </a:pathLst>
          </a:custGeom>
          <a:solidFill>
            <a:srgbClr val="FF0000">
              <a:alpha val="5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749747" y="3158525"/>
            <a:ext cx="555812" cy="663388"/>
          </a:xfrm>
          <a:custGeom>
            <a:avLst/>
            <a:gdLst>
              <a:gd name="connsiteX0" fmla="*/ 233082 w 555812"/>
              <a:gd name="connsiteY0" fmla="*/ 107576 h 663388"/>
              <a:gd name="connsiteX1" fmla="*/ 71718 w 555812"/>
              <a:gd name="connsiteY1" fmla="*/ 143435 h 663388"/>
              <a:gd name="connsiteX2" fmla="*/ 53788 w 555812"/>
              <a:gd name="connsiteY2" fmla="*/ 197223 h 663388"/>
              <a:gd name="connsiteX3" fmla="*/ 0 w 555812"/>
              <a:gd name="connsiteY3" fmla="*/ 233082 h 663388"/>
              <a:gd name="connsiteX4" fmla="*/ 53788 w 555812"/>
              <a:gd name="connsiteY4" fmla="*/ 412376 h 663388"/>
              <a:gd name="connsiteX5" fmla="*/ 89647 w 555812"/>
              <a:gd name="connsiteY5" fmla="*/ 466165 h 663388"/>
              <a:gd name="connsiteX6" fmla="*/ 197223 w 555812"/>
              <a:gd name="connsiteY6" fmla="*/ 537882 h 663388"/>
              <a:gd name="connsiteX7" fmla="*/ 304800 w 555812"/>
              <a:gd name="connsiteY7" fmla="*/ 609600 h 663388"/>
              <a:gd name="connsiteX8" fmla="*/ 358588 w 555812"/>
              <a:gd name="connsiteY8" fmla="*/ 645459 h 663388"/>
              <a:gd name="connsiteX9" fmla="*/ 412376 w 555812"/>
              <a:gd name="connsiteY9" fmla="*/ 663388 h 663388"/>
              <a:gd name="connsiteX10" fmla="*/ 555812 w 555812"/>
              <a:gd name="connsiteY10" fmla="*/ 591670 h 663388"/>
              <a:gd name="connsiteX11" fmla="*/ 519953 w 555812"/>
              <a:gd name="connsiteY11" fmla="*/ 412376 h 663388"/>
              <a:gd name="connsiteX12" fmla="*/ 466165 w 555812"/>
              <a:gd name="connsiteY12" fmla="*/ 125506 h 663388"/>
              <a:gd name="connsiteX13" fmla="*/ 448235 w 555812"/>
              <a:gd name="connsiteY13" fmla="*/ 71718 h 663388"/>
              <a:gd name="connsiteX14" fmla="*/ 340659 w 555812"/>
              <a:gd name="connsiteY14" fmla="*/ 17929 h 663388"/>
              <a:gd name="connsiteX15" fmla="*/ 304800 w 555812"/>
              <a:gd name="connsiteY15" fmla="*/ 0 h 6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5812" h="663388">
                <a:moveTo>
                  <a:pt x="233082" y="107576"/>
                </a:moveTo>
                <a:cubicBezTo>
                  <a:pt x="179294" y="119529"/>
                  <a:pt x="121001" y="118793"/>
                  <a:pt x="71718" y="143435"/>
                </a:cubicBezTo>
                <a:cubicBezTo>
                  <a:pt x="54814" y="151887"/>
                  <a:pt x="65594" y="182465"/>
                  <a:pt x="53788" y="197223"/>
                </a:cubicBezTo>
                <a:cubicBezTo>
                  <a:pt x="40327" y="214049"/>
                  <a:pt x="17929" y="221129"/>
                  <a:pt x="0" y="233082"/>
                </a:cubicBezTo>
                <a:cubicBezTo>
                  <a:pt x="10023" y="273175"/>
                  <a:pt x="36326" y="386182"/>
                  <a:pt x="53788" y="412376"/>
                </a:cubicBezTo>
                <a:cubicBezTo>
                  <a:pt x="65741" y="430306"/>
                  <a:pt x="73430" y="451975"/>
                  <a:pt x="89647" y="466165"/>
                </a:cubicBezTo>
                <a:cubicBezTo>
                  <a:pt x="122081" y="494544"/>
                  <a:pt x="161364" y="513976"/>
                  <a:pt x="197223" y="537882"/>
                </a:cubicBezTo>
                <a:lnTo>
                  <a:pt x="304800" y="609600"/>
                </a:lnTo>
                <a:cubicBezTo>
                  <a:pt x="322729" y="621553"/>
                  <a:pt x="338145" y="638645"/>
                  <a:pt x="358588" y="645459"/>
                </a:cubicBezTo>
                <a:lnTo>
                  <a:pt x="412376" y="663388"/>
                </a:lnTo>
                <a:cubicBezTo>
                  <a:pt x="446693" y="657669"/>
                  <a:pt x="555812" y="666370"/>
                  <a:pt x="555812" y="591670"/>
                </a:cubicBezTo>
                <a:cubicBezTo>
                  <a:pt x="555812" y="530722"/>
                  <a:pt x="527513" y="472854"/>
                  <a:pt x="519953" y="412376"/>
                </a:cubicBezTo>
                <a:cubicBezTo>
                  <a:pt x="505209" y="294427"/>
                  <a:pt x="504198" y="239601"/>
                  <a:pt x="466165" y="125506"/>
                </a:cubicBezTo>
                <a:cubicBezTo>
                  <a:pt x="460188" y="107577"/>
                  <a:pt x="460041" y="86476"/>
                  <a:pt x="448235" y="71718"/>
                </a:cubicBezTo>
                <a:cubicBezTo>
                  <a:pt x="419789" y="36161"/>
                  <a:pt x="378871" y="33214"/>
                  <a:pt x="340659" y="17929"/>
                </a:cubicBezTo>
                <a:cubicBezTo>
                  <a:pt x="328251" y="12966"/>
                  <a:pt x="316753" y="5976"/>
                  <a:pt x="304800" y="0"/>
                </a:cubicBezTo>
              </a:path>
            </a:pathLst>
          </a:custGeom>
          <a:solidFill>
            <a:srgbClr val="FF0000">
              <a:alpha val="5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758953" y="4007224"/>
            <a:ext cx="551329" cy="739588"/>
          </a:xfrm>
          <a:custGeom>
            <a:avLst/>
            <a:gdLst>
              <a:gd name="connsiteX0" fmla="*/ 336176 w 551329"/>
              <a:gd name="connsiteY0" fmla="*/ 40341 h 739588"/>
              <a:gd name="connsiteX1" fmla="*/ 363071 w 551329"/>
              <a:gd name="connsiteY1" fmla="*/ 107576 h 739588"/>
              <a:gd name="connsiteX2" fmla="*/ 389965 w 551329"/>
              <a:gd name="connsiteY2" fmla="*/ 147917 h 739588"/>
              <a:gd name="connsiteX3" fmla="*/ 416859 w 551329"/>
              <a:gd name="connsiteY3" fmla="*/ 228600 h 739588"/>
              <a:gd name="connsiteX4" fmla="*/ 430306 w 551329"/>
              <a:gd name="connsiteY4" fmla="*/ 268941 h 739588"/>
              <a:gd name="connsiteX5" fmla="*/ 470647 w 551329"/>
              <a:gd name="connsiteY5" fmla="*/ 349623 h 739588"/>
              <a:gd name="connsiteX6" fmla="*/ 551329 w 551329"/>
              <a:gd name="connsiteY6" fmla="*/ 416858 h 739588"/>
              <a:gd name="connsiteX7" fmla="*/ 537882 w 551329"/>
              <a:gd name="connsiteY7" fmla="*/ 591670 h 739588"/>
              <a:gd name="connsiteX8" fmla="*/ 510988 w 551329"/>
              <a:gd name="connsiteY8" fmla="*/ 672352 h 739588"/>
              <a:gd name="connsiteX9" fmla="*/ 389965 w 551329"/>
              <a:gd name="connsiteY9" fmla="*/ 712694 h 739588"/>
              <a:gd name="connsiteX10" fmla="*/ 349623 w 551329"/>
              <a:gd name="connsiteY10" fmla="*/ 726141 h 739588"/>
              <a:gd name="connsiteX11" fmla="*/ 201706 w 551329"/>
              <a:gd name="connsiteY11" fmla="*/ 739588 h 739588"/>
              <a:gd name="connsiteX12" fmla="*/ 134471 w 551329"/>
              <a:gd name="connsiteY12" fmla="*/ 726141 h 739588"/>
              <a:gd name="connsiteX13" fmla="*/ 80682 w 551329"/>
              <a:gd name="connsiteY13" fmla="*/ 672352 h 739588"/>
              <a:gd name="connsiteX14" fmla="*/ 13447 w 551329"/>
              <a:gd name="connsiteY14" fmla="*/ 551329 h 739588"/>
              <a:gd name="connsiteX15" fmla="*/ 0 w 551329"/>
              <a:gd name="connsiteY15" fmla="*/ 484094 h 739588"/>
              <a:gd name="connsiteX16" fmla="*/ 26894 w 551329"/>
              <a:gd name="connsiteY16" fmla="*/ 376517 h 739588"/>
              <a:gd name="connsiteX17" fmla="*/ 67235 w 551329"/>
              <a:gd name="connsiteY17" fmla="*/ 349623 h 739588"/>
              <a:gd name="connsiteX18" fmla="*/ 94129 w 551329"/>
              <a:gd name="connsiteY18" fmla="*/ 309282 h 739588"/>
              <a:gd name="connsiteX19" fmla="*/ 174812 w 551329"/>
              <a:gd name="connsiteY19" fmla="*/ 228600 h 739588"/>
              <a:gd name="connsiteX20" fmla="*/ 188259 w 551329"/>
              <a:gd name="connsiteY20" fmla="*/ 188258 h 739588"/>
              <a:gd name="connsiteX21" fmla="*/ 201706 w 551329"/>
              <a:gd name="connsiteY21" fmla="*/ 80682 h 739588"/>
              <a:gd name="connsiteX22" fmla="*/ 295835 w 551329"/>
              <a:gd name="connsiteY22" fmla="*/ 121023 h 739588"/>
              <a:gd name="connsiteX23" fmla="*/ 215153 w 551329"/>
              <a:gd name="connsiteY23" fmla="*/ 67235 h 739588"/>
              <a:gd name="connsiteX24" fmla="*/ 147918 w 551329"/>
              <a:gd name="connsiteY24" fmla="*/ 0 h 73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51329" h="739588">
                <a:moveTo>
                  <a:pt x="336176" y="40341"/>
                </a:moveTo>
                <a:cubicBezTo>
                  <a:pt x="345141" y="62753"/>
                  <a:pt x="352276" y="85986"/>
                  <a:pt x="363071" y="107576"/>
                </a:cubicBezTo>
                <a:cubicBezTo>
                  <a:pt x="370299" y="122031"/>
                  <a:pt x="383401" y="133149"/>
                  <a:pt x="389965" y="147917"/>
                </a:cubicBezTo>
                <a:cubicBezTo>
                  <a:pt x="401479" y="173823"/>
                  <a:pt x="407894" y="201706"/>
                  <a:pt x="416859" y="228600"/>
                </a:cubicBezTo>
                <a:lnTo>
                  <a:pt x="430306" y="268941"/>
                </a:lnTo>
                <a:cubicBezTo>
                  <a:pt x="443783" y="309372"/>
                  <a:pt x="441683" y="314866"/>
                  <a:pt x="470647" y="349623"/>
                </a:cubicBezTo>
                <a:cubicBezTo>
                  <a:pt x="503002" y="388450"/>
                  <a:pt x="511663" y="390414"/>
                  <a:pt x="551329" y="416858"/>
                </a:cubicBezTo>
                <a:cubicBezTo>
                  <a:pt x="546847" y="475129"/>
                  <a:pt x="546997" y="533942"/>
                  <a:pt x="537882" y="591670"/>
                </a:cubicBezTo>
                <a:cubicBezTo>
                  <a:pt x="533461" y="619672"/>
                  <a:pt x="537882" y="663387"/>
                  <a:pt x="510988" y="672352"/>
                </a:cubicBezTo>
                <a:lnTo>
                  <a:pt x="389965" y="712694"/>
                </a:lnTo>
                <a:cubicBezTo>
                  <a:pt x="376518" y="717176"/>
                  <a:pt x="363739" y="724858"/>
                  <a:pt x="349623" y="726141"/>
                </a:cubicBezTo>
                <a:lnTo>
                  <a:pt x="201706" y="739588"/>
                </a:lnTo>
                <a:cubicBezTo>
                  <a:pt x="179294" y="735106"/>
                  <a:pt x="154450" y="737241"/>
                  <a:pt x="134471" y="726141"/>
                </a:cubicBezTo>
                <a:cubicBezTo>
                  <a:pt x="112306" y="713827"/>
                  <a:pt x="94747" y="693450"/>
                  <a:pt x="80682" y="672352"/>
                </a:cubicBezTo>
                <a:cubicBezTo>
                  <a:pt x="40620" y="612259"/>
                  <a:pt x="27648" y="608133"/>
                  <a:pt x="13447" y="551329"/>
                </a:cubicBezTo>
                <a:cubicBezTo>
                  <a:pt x="7904" y="529156"/>
                  <a:pt x="4482" y="506506"/>
                  <a:pt x="0" y="484094"/>
                </a:cubicBezTo>
                <a:cubicBezTo>
                  <a:pt x="670" y="480746"/>
                  <a:pt x="15867" y="390300"/>
                  <a:pt x="26894" y="376517"/>
                </a:cubicBezTo>
                <a:cubicBezTo>
                  <a:pt x="36990" y="363897"/>
                  <a:pt x="53788" y="358588"/>
                  <a:pt x="67235" y="349623"/>
                </a:cubicBezTo>
                <a:cubicBezTo>
                  <a:pt x="76200" y="336176"/>
                  <a:pt x="83392" y="321361"/>
                  <a:pt x="94129" y="309282"/>
                </a:cubicBezTo>
                <a:cubicBezTo>
                  <a:pt x="119398" y="280855"/>
                  <a:pt x="174812" y="228600"/>
                  <a:pt x="174812" y="228600"/>
                </a:cubicBezTo>
                <a:cubicBezTo>
                  <a:pt x="179294" y="215153"/>
                  <a:pt x="185723" y="202204"/>
                  <a:pt x="188259" y="188258"/>
                </a:cubicBezTo>
                <a:cubicBezTo>
                  <a:pt x="194723" y="152703"/>
                  <a:pt x="183777" y="112058"/>
                  <a:pt x="201706" y="80682"/>
                </a:cubicBezTo>
                <a:cubicBezTo>
                  <a:pt x="207551" y="70454"/>
                  <a:pt x="305048" y="130236"/>
                  <a:pt x="295835" y="121023"/>
                </a:cubicBezTo>
                <a:cubicBezTo>
                  <a:pt x="272979" y="98167"/>
                  <a:pt x="238009" y="90091"/>
                  <a:pt x="215153" y="67235"/>
                </a:cubicBezTo>
                <a:lnTo>
                  <a:pt x="147918" y="0"/>
                </a:lnTo>
              </a:path>
            </a:pathLst>
          </a:custGeom>
          <a:solidFill>
            <a:srgbClr val="FF0000">
              <a:alpha val="56863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6373337" y="2577090"/>
            <a:ext cx="902011" cy="1175012"/>
          </a:xfrm>
          <a:custGeom>
            <a:avLst/>
            <a:gdLst>
              <a:gd name="connsiteX0" fmla="*/ 431364 w 902011"/>
              <a:gd name="connsiteY0" fmla="*/ 32012 h 1175012"/>
              <a:gd name="connsiteX1" fmla="*/ 296893 w 902011"/>
              <a:gd name="connsiteY1" fmla="*/ 45459 h 1175012"/>
              <a:gd name="connsiteX2" fmla="*/ 216211 w 902011"/>
              <a:gd name="connsiteY2" fmla="*/ 72353 h 1175012"/>
              <a:gd name="connsiteX3" fmla="*/ 189317 w 902011"/>
              <a:gd name="connsiteY3" fmla="*/ 112694 h 1175012"/>
              <a:gd name="connsiteX4" fmla="*/ 148976 w 902011"/>
              <a:gd name="connsiteY4" fmla="*/ 139588 h 1175012"/>
              <a:gd name="connsiteX5" fmla="*/ 135529 w 902011"/>
              <a:gd name="connsiteY5" fmla="*/ 179929 h 1175012"/>
              <a:gd name="connsiteX6" fmla="*/ 95188 w 902011"/>
              <a:gd name="connsiteY6" fmla="*/ 220270 h 1175012"/>
              <a:gd name="connsiteX7" fmla="*/ 68293 w 902011"/>
              <a:gd name="connsiteY7" fmla="*/ 300953 h 1175012"/>
              <a:gd name="connsiteX8" fmla="*/ 41399 w 902011"/>
              <a:gd name="connsiteY8" fmla="*/ 341294 h 1175012"/>
              <a:gd name="connsiteX9" fmla="*/ 14505 w 902011"/>
              <a:gd name="connsiteY9" fmla="*/ 421976 h 1175012"/>
              <a:gd name="connsiteX10" fmla="*/ 14505 w 902011"/>
              <a:gd name="connsiteY10" fmla="*/ 731259 h 1175012"/>
              <a:gd name="connsiteX11" fmla="*/ 54846 w 902011"/>
              <a:gd name="connsiteY11" fmla="*/ 811941 h 1175012"/>
              <a:gd name="connsiteX12" fmla="*/ 81741 w 902011"/>
              <a:gd name="connsiteY12" fmla="*/ 892623 h 1175012"/>
              <a:gd name="connsiteX13" fmla="*/ 122082 w 902011"/>
              <a:gd name="connsiteY13" fmla="*/ 1027094 h 1175012"/>
              <a:gd name="connsiteX14" fmla="*/ 135529 w 902011"/>
              <a:gd name="connsiteY14" fmla="*/ 1067435 h 1175012"/>
              <a:gd name="connsiteX15" fmla="*/ 216211 w 902011"/>
              <a:gd name="connsiteY15" fmla="*/ 1107776 h 1175012"/>
              <a:gd name="connsiteX16" fmla="*/ 256552 w 902011"/>
              <a:gd name="connsiteY16" fmla="*/ 1134670 h 1175012"/>
              <a:gd name="connsiteX17" fmla="*/ 337235 w 902011"/>
              <a:gd name="connsiteY17" fmla="*/ 1161564 h 1175012"/>
              <a:gd name="connsiteX18" fmla="*/ 377576 w 902011"/>
              <a:gd name="connsiteY18" fmla="*/ 1175012 h 1175012"/>
              <a:gd name="connsiteX19" fmla="*/ 458258 w 902011"/>
              <a:gd name="connsiteY19" fmla="*/ 1161564 h 1175012"/>
              <a:gd name="connsiteX20" fmla="*/ 485152 w 902011"/>
              <a:gd name="connsiteY20" fmla="*/ 1080882 h 1175012"/>
              <a:gd name="connsiteX21" fmla="*/ 525493 w 902011"/>
              <a:gd name="connsiteY21" fmla="*/ 1040541 h 1175012"/>
              <a:gd name="connsiteX22" fmla="*/ 565835 w 902011"/>
              <a:gd name="connsiteY22" fmla="*/ 1013647 h 1175012"/>
              <a:gd name="connsiteX23" fmla="*/ 606176 w 902011"/>
              <a:gd name="connsiteY23" fmla="*/ 973306 h 1175012"/>
              <a:gd name="connsiteX24" fmla="*/ 673411 w 902011"/>
              <a:gd name="connsiteY24" fmla="*/ 919517 h 1175012"/>
              <a:gd name="connsiteX25" fmla="*/ 700305 w 902011"/>
              <a:gd name="connsiteY25" fmla="*/ 879176 h 1175012"/>
              <a:gd name="connsiteX26" fmla="*/ 767541 w 902011"/>
              <a:gd name="connsiteY26" fmla="*/ 825388 h 1175012"/>
              <a:gd name="connsiteX27" fmla="*/ 834776 w 902011"/>
              <a:gd name="connsiteY27" fmla="*/ 758153 h 1175012"/>
              <a:gd name="connsiteX28" fmla="*/ 848223 w 902011"/>
              <a:gd name="connsiteY28" fmla="*/ 717812 h 1175012"/>
              <a:gd name="connsiteX29" fmla="*/ 875117 w 902011"/>
              <a:gd name="connsiteY29" fmla="*/ 690917 h 1175012"/>
              <a:gd name="connsiteX30" fmla="*/ 902011 w 902011"/>
              <a:gd name="connsiteY30" fmla="*/ 610235 h 1175012"/>
              <a:gd name="connsiteX31" fmla="*/ 888564 w 902011"/>
              <a:gd name="connsiteY31" fmla="*/ 233717 h 1175012"/>
              <a:gd name="connsiteX32" fmla="*/ 861670 w 902011"/>
              <a:gd name="connsiteY32" fmla="*/ 193376 h 1175012"/>
              <a:gd name="connsiteX33" fmla="*/ 780988 w 902011"/>
              <a:gd name="connsiteY33" fmla="*/ 112694 h 1175012"/>
              <a:gd name="connsiteX34" fmla="*/ 754093 w 902011"/>
              <a:gd name="connsiteY34" fmla="*/ 85800 h 1175012"/>
              <a:gd name="connsiteX35" fmla="*/ 700305 w 902011"/>
              <a:gd name="connsiteY35" fmla="*/ 18564 h 1175012"/>
              <a:gd name="connsiteX36" fmla="*/ 431364 w 902011"/>
              <a:gd name="connsiteY36" fmla="*/ 32012 h 117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02011" h="1175012">
                <a:moveTo>
                  <a:pt x="431364" y="32012"/>
                </a:moveTo>
                <a:cubicBezTo>
                  <a:pt x="364129" y="36495"/>
                  <a:pt x="341169" y="37157"/>
                  <a:pt x="296893" y="45459"/>
                </a:cubicBezTo>
                <a:cubicBezTo>
                  <a:pt x="269030" y="50683"/>
                  <a:pt x="216211" y="72353"/>
                  <a:pt x="216211" y="72353"/>
                </a:cubicBezTo>
                <a:cubicBezTo>
                  <a:pt x="207246" y="85800"/>
                  <a:pt x="200745" y="101266"/>
                  <a:pt x="189317" y="112694"/>
                </a:cubicBezTo>
                <a:cubicBezTo>
                  <a:pt x="177889" y="124122"/>
                  <a:pt x="159072" y="126968"/>
                  <a:pt x="148976" y="139588"/>
                </a:cubicBezTo>
                <a:cubicBezTo>
                  <a:pt x="140121" y="150656"/>
                  <a:pt x="143392" y="168135"/>
                  <a:pt x="135529" y="179929"/>
                </a:cubicBezTo>
                <a:cubicBezTo>
                  <a:pt x="124980" y="195752"/>
                  <a:pt x="108635" y="206823"/>
                  <a:pt x="95188" y="220270"/>
                </a:cubicBezTo>
                <a:cubicBezTo>
                  <a:pt x="86223" y="247164"/>
                  <a:pt x="84018" y="277365"/>
                  <a:pt x="68293" y="300953"/>
                </a:cubicBezTo>
                <a:cubicBezTo>
                  <a:pt x="59328" y="314400"/>
                  <a:pt x="47963" y="326526"/>
                  <a:pt x="41399" y="341294"/>
                </a:cubicBezTo>
                <a:cubicBezTo>
                  <a:pt x="29885" y="367199"/>
                  <a:pt x="14505" y="421976"/>
                  <a:pt x="14505" y="421976"/>
                </a:cubicBezTo>
                <a:cubicBezTo>
                  <a:pt x="-2577" y="575711"/>
                  <a:pt x="-6969" y="548730"/>
                  <a:pt x="14505" y="731259"/>
                </a:cubicBezTo>
                <a:cubicBezTo>
                  <a:pt x="20390" y="781280"/>
                  <a:pt x="34539" y="766251"/>
                  <a:pt x="54846" y="811941"/>
                </a:cubicBezTo>
                <a:cubicBezTo>
                  <a:pt x="66360" y="837846"/>
                  <a:pt x="74866" y="865121"/>
                  <a:pt x="81741" y="892623"/>
                </a:cubicBezTo>
                <a:cubicBezTo>
                  <a:pt x="102063" y="973914"/>
                  <a:pt x="89344" y="928879"/>
                  <a:pt x="122082" y="1027094"/>
                </a:cubicBezTo>
                <a:cubicBezTo>
                  <a:pt x="126564" y="1040541"/>
                  <a:pt x="123735" y="1059572"/>
                  <a:pt x="135529" y="1067435"/>
                </a:cubicBezTo>
                <a:cubicBezTo>
                  <a:pt x="251141" y="1144509"/>
                  <a:pt x="104865" y="1052103"/>
                  <a:pt x="216211" y="1107776"/>
                </a:cubicBezTo>
                <a:cubicBezTo>
                  <a:pt x="230666" y="1115004"/>
                  <a:pt x="241784" y="1128106"/>
                  <a:pt x="256552" y="1134670"/>
                </a:cubicBezTo>
                <a:cubicBezTo>
                  <a:pt x="282458" y="1146184"/>
                  <a:pt x="310341" y="1152599"/>
                  <a:pt x="337235" y="1161564"/>
                </a:cubicBezTo>
                <a:lnTo>
                  <a:pt x="377576" y="1175012"/>
                </a:lnTo>
                <a:cubicBezTo>
                  <a:pt x="404470" y="1170529"/>
                  <a:pt x="437739" y="1179518"/>
                  <a:pt x="458258" y="1161564"/>
                </a:cubicBezTo>
                <a:cubicBezTo>
                  <a:pt x="479593" y="1142896"/>
                  <a:pt x="465106" y="1100928"/>
                  <a:pt x="485152" y="1080882"/>
                </a:cubicBezTo>
                <a:cubicBezTo>
                  <a:pt x="498599" y="1067435"/>
                  <a:pt x="510884" y="1052715"/>
                  <a:pt x="525493" y="1040541"/>
                </a:cubicBezTo>
                <a:cubicBezTo>
                  <a:pt x="537909" y="1030195"/>
                  <a:pt x="553419" y="1023993"/>
                  <a:pt x="565835" y="1013647"/>
                </a:cubicBezTo>
                <a:cubicBezTo>
                  <a:pt x="580444" y="1001473"/>
                  <a:pt x="591567" y="985480"/>
                  <a:pt x="606176" y="973306"/>
                </a:cubicBezTo>
                <a:cubicBezTo>
                  <a:pt x="648115" y="938357"/>
                  <a:pt x="642112" y="958642"/>
                  <a:pt x="673411" y="919517"/>
                </a:cubicBezTo>
                <a:cubicBezTo>
                  <a:pt x="683507" y="906897"/>
                  <a:pt x="688877" y="890604"/>
                  <a:pt x="700305" y="879176"/>
                </a:cubicBezTo>
                <a:cubicBezTo>
                  <a:pt x="770196" y="809285"/>
                  <a:pt x="714312" y="891923"/>
                  <a:pt x="767541" y="825388"/>
                </a:cubicBezTo>
                <a:cubicBezTo>
                  <a:pt x="818770" y="761353"/>
                  <a:pt x="765618" y="804258"/>
                  <a:pt x="834776" y="758153"/>
                </a:cubicBezTo>
                <a:cubicBezTo>
                  <a:pt x="839258" y="744706"/>
                  <a:pt x="840930" y="729966"/>
                  <a:pt x="848223" y="717812"/>
                </a:cubicBezTo>
                <a:cubicBezTo>
                  <a:pt x="854746" y="706940"/>
                  <a:pt x="869447" y="702257"/>
                  <a:pt x="875117" y="690917"/>
                </a:cubicBezTo>
                <a:cubicBezTo>
                  <a:pt x="887795" y="665561"/>
                  <a:pt x="902011" y="610235"/>
                  <a:pt x="902011" y="610235"/>
                </a:cubicBezTo>
                <a:cubicBezTo>
                  <a:pt x="897529" y="484729"/>
                  <a:pt x="900661" y="358719"/>
                  <a:pt x="888564" y="233717"/>
                </a:cubicBezTo>
                <a:cubicBezTo>
                  <a:pt x="887007" y="217631"/>
                  <a:pt x="872407" y="205455"/>
                  <a:pt x="861670" y="193376"/>
                </a:cubicBezTo>
                <a:cubicBezTo>
                  <a:pt x="836402" y="164949"/>
                  <a:pt x="807882" y="139588"/>
                  <a:pt x="780988" y="112694"/>
                </a:cubicBezTo>
                <a:cubicBezTo>
                  <a:pt x="772023" y="103729"/>
                  <a:pt x="761126" y="96349"/>
                  <a:pt x="754093" y="85800"/>
                </a:cubicBezTo>
                <a:cubicBezTo>
                  <a:pt x="744593" y="71550"/>
                  <a:pt x="719465" y="28144"/>
                  <a:pt x="700305" y="18564"/>
                </a:cubicBezTo>
                <a:cubicBezTo>
                  <a:pt x="606830" y="-28174"/>
                  <a:pt x="498599" y="27529"/>
                  <a:pt x="431364" y="32012"/>
                </a:cubicBezTo>
                <a:close/>
              </a:path>
            </a:pathLst>
          </a:custGeom>
          <a:solidFill>
            <a:srgbClr val="FFFF00">
              <a:alpha val="6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818965" y="3966882"/>
            <a:ext cx="1479176" cy="1640580"/>
          </a:xfrm>
          <a:custGeom>
            <a:avLst/>
            <a:gdLst>
              <a:gd name="connsiteX0" fmla="*/ 255494 w 1479176"/>
              <a:gd name="connsiteY0" fmla="*/ 53789 h 1640580"/>
              <a:gd name="connsiteX1" fmla="*/ 147917 w 1479176"/>
              <a:gd name="connsiteY1" fmla="*/ 80683 h 1640580"/>
              <a:gd name="connsiteX2" fmla="*/ 40341 w 1479176"/>
              <a:gd name="connsiteY2" fmla="*/ 174812 h 1640580"/>
              <a:gd name="connsiteX3" fmla="*/ 0 w 1479176"/>
              <a:gd name="connsiteY3" fmla="*/ 201706 h 1640580"/>
              <a:gd name="connsiteX4" fmla="*/ 26894 w 1479176"/>
              <a:gd name="connsiteY4" fmla="*/ 524436 h 1640580"/>
              <a:gd name="connsiteX5" fmla="*/ 40341 w 1479176"/>
              <a:gd name="connsiteY5" fmla="*/ 591671 h 1640580"/>
              <a:gd name="connsiteX6" fmla="*/ 53788 w 1479176"/>
              <a:gd name="connsiteY6" fmla="*/ 900953 h 1640580"/>
              <a:gd name="connsiteX7" fmla="*/ 107576 w 1479176"/>
              <a:gd name="connsiteY7" fmla="*/ 1035424 h 1640580"/>
              <a:gd name="connsiteX8" fmla="*/ 134470 w 1479176"/>
              <a:gd name="connsiteY8" fmla="*/ 1196789 h 1640580"/>
              <a:gd name="connsiteX9" fmla="*/ 174811 w 1479176"/>
              <a:gd name="connsiteY9" fmla="*/ 1277471 h 1640580"/>
              <a:gd name="connsiteX10" fmla="*/ 188259 w 1479176"/>
              <a:gd name="connsiteY10" fmla="*/ 1331259 h 1640580"/>
              <a:gd name="connsiteX11" fmla="*/ 242047 w 1479176"/>
              <a:gd name="connsiteY11" fmla="*/ 1398494 h 1640580"/>
              <a:gd name="connsiteX12" fmla="*/ 295835 w 1479176"/>
              <a:gd name="connsiteY12" fmla="*/ 1492624 h 1640580"/>
              <a:gd name="connsiteX13" fmla="*/ 349623 w 1479176"/>
              <a:gd name="connsiteY13" fmla="*/ 1519518 h 1640580"/>
              <a:gd name="connsiteX14" fmla="*/ 551329 w 1479176"/>
              <a:gd name="connsiteY14" fmla="*/ 1573306 h 1640580"/>
              <a:gd name="connsiteX15" fmla="*/ 605117 w 1479176"/>
              <a:gd name="connsiteY15" fmla="*/ 1600200 h 1640580"/>
              <a:gd name="connsiteX16" fmla="*/ 645459 w 1479176"/>
              <a:gd name="connsiteY16" fmla="*/ 1640542 h 1640580"/>
              <a:gd name="connsiteX17" fmla="*/ 806823 w 1479176"/>
              <a:gd name="connsiteY17" fmla="*/ 1586753 h 1640580"/>
              <a:gd name="connsiteX18" fmla="*/ 820270 w 1479176"/>
              <a:gd name="connsiteY18" fmla="*/ 1425389 h 1640580"/>
              <a:gd name="connsiteX19" fmla="*/ 793376 w 1479176"/>
              <a:gd name="connsiteY19" fmla="*/ 1371600 h 1640580"/>
              <a:gd name="connsiteX20" fmla="*/ 914400 w 1479176"/>
              <a:gd name="connsiteY20" fmla="*/ 1411942 h 1640580"/>
              <a:gd name="connsiteX21" fmla="*/ 1048870 w 1479176"/>
              <a:gd name="connsiteY21" fmla="*/ 1425389 h 1640580"/>
              <a:gd name="connsiteX22" fmla="*/ 1102659 w 1479176"/>
              <a:gd name="connsiteY22" fmla="*/ 1385047 h 1640580"/>
              <a:gd name="connsiteX23" fmla="*/ 1062317 w 1479176"/>
              <a:gd name="connsiteY23" fmla="*/ 1196789 h 1640580"/>
              <a:gd name="connsiteX24" fmla="*/ 1304364 w 1479176"/>
              <a:gd name="connsiteY24" fmla="*/ 1210236 h 1640580"/>
              <a:gd name="connsiteX25" fmla="*/ 1465729 w 1479176"/>
              <a:gd name="connsiteY25" fmla="*/ 1196789 h 1640580"/>
              <a:gd name="connsiteX26" fmla="*/ 1479176 w 1479176"/>
              <a:gd name="connsiteY26" fmla="*/ 1143000 h 1640580"/>
              <a:gd name="connsiteX27" fmla="*/ 1452282 w 1479176"/>
              <a:gd name="connsiteY27" fmla="*/ 1021977 h 1640580"/>
              <a:gd name="connsiteX28" fmla="*/ 1398494 w 1479176"/>
              <a:gd name="connsiteY28" fmla="*/ 874059 h 1640580"/>
              <a:gd name="connsiteX29" fmla="*/ 1358153 w 1479176"/>
              <a:gd name="connsiteY29" fmla="*/ 820271 h 1640580"/>
              <a:gd name="connsiteX30" fmla="*/ 1277470 w 1479176"/>
              <a:gd name="connsiteY30" fmla="*/ 766483 h 1640580"/>
              <a:gd name="connsiteX31" fmla="*/ 1183341 w 1479176"/>
              <a:gd name="connsiteY31" fmla="*/ 739589 h 1640580"/>
              <a:gd name="connsiteX32" fmla="*/ 1021976 w 1479176"/>
              <a:gd name="connsiteY32" fmla="*/ 779930 h 1640580"/>
              <a:gd name="connsiteX33" fmla="*/ 954741 w 1479176"/>
              <a:gd name="connsiteY33" fmla="*/ 793377 h 1640580"/>
              <a:gd name="connsiteX34" fmla="*/ 887506 w 1479176"/>
              <a:gd name="connsiteY34" fmla="*/ 699247 h 1640580"/>
              <a:gd name="connsiteX35" fmla="*/ 847164 w 1479176"/>
              <a:gd name="connsiteY35" fmla="*/ 605118 h 1640580"/>
              <a:gd name="connsiteX36" fmla="*/ 753035 w 1479176"/>
              <a:gd name="connsiteY36" fmla="*/ 564777 h 1640580"/>
              <a:gd name="connsiteX37" fmla="*/ 551329 w 1479176"/>
              <a:gd name="connsiteY37" fmla="*/ 537883 h 1640580"/>
              <a:gd name="connsiteX38" fmla="*/ 524435 w 1479176"/>
              <a:gd name="connsiteY38" fmla="*/ 443753 h 1640580"/>
              <a:gd name="connsiteX39" fmla="*/ 497541 w 1479176"/>
              <a:gd name="connsiteY39" fmla="*/ 376518 h 1640580"/>
              <a:gd name="connsiteX40" fmla="*/ 457200 w 1479176"/>
              <a:gd name="connsiteY40" fmla="*/ 322730 h 1640580"/>
              <a:gd name="connsiteX41" fmla="*/ 376517 w 1479176"/>
              <a:gd name="connsiteY41" fmla="*/ 295836 h 1640580"/>
              <a:gd name="connsiteX42" fmla="*/ 336176 w 1479176"/>
              <a:gd name="connsiteY42" fmla="*/ 242047 h 1640580"/>
              <a:gd name="connsiteX43" fmla="*/ 322729 w 1479176"/>
              <a:gd name="connsiteY43" fmla="*/ 201706 h 1640580"/>
              <a:gd name="connsiteX44" fmla="*/ 282388 w 1479176"/>
              <a:gd name="connsiteY44" fmla="*/ 107577 h 1640580"/>
              <a:gd name="connsiteX45" fmla="*/ 242047 w 1479176"/>
              <a:gd name="connsiteY45" fmla="*/ 94130 h 1640580"/>
              <a:gd name="connsiteX46" fmla="*/ 161364 w 1479176"/>
              <a:gd name="connsiteY46" fmla="*/ 40342 h 1640580"/>
              <a:gd name="connsiteX47" fmla="*/ 134470 w 1479176"/>
              <a:gd name="connsiteY47" fmla="*/ 0 h 164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479176" h="1640580">
                <a:moveTo>
                  <a:pt x="255494" y="53789"/>
                </a:moveTo>
                <a:cubicBezTo>
                  <a:pt x="219635" y="62754"/>
                  <a:pt x="181478" y="65194"/>
                  <a:pt x="147917" y="80683"/>
                </a:cubicBezTo>
                <a:cubicBezTo>
                  <a:pt x="99535" y="103013"/>
                  <a:pt x="78646" y="142891"/>
                  <a:pt x="40341" y="174812"/>
                </a:cubicBezTo>
                <a:cubicBezTo>
                  <a:pt x="27926" y="185158"/>
                  <a:pt x="13447" y="192741"/>
                  <a:pt x="0" y="201706"/>
                </a:cubicBezTo>
                <a:cubicBezTo>
                  <a:pt x="6071" y="286696"/>
                  <a:pt x="14767" y="433481"/>
                  <a:pt x="26894" y="524436"/>
                </a:cubicBezTo>
                <a:cubicBezTo>
                  <a:pt x="29915" y="547091"/>
                  <a:pt x="35859" y="569259"/>
                  <a:pt x="40341" y="591671"/>
                </a:cubicBezTo>
                <a:cubicBezTo>
                  <a:pt x="44823" y="694765"/>
                  <a:pt x="43170" y="798309"/>
                  <a:pt x="53788" y="900953"/>
                </a:cubicBezTo>
                <a:cubicBezTo>
                  <a:pt x="58123" y="942857"/>
                  <a:pt x="88438" y="997147"/>
                  <a:pt x="107576" y="1035424"/>
                </a:cubicBezTo>
                <a:cubicBezTo>
                  <a:pt x="111470" y="1066576"/>
                  <a:pt x="118316" y="1156405"/>
                  <a:pt x="134470" y="1196789"/>
                </a:cubicBezTo>
                <a:cubicBezTo>
                  <a:pt x="145637" y="1224707"/>
                  <a:pt x="163644" y="1249553"/>
                  <a:pt x="174811" y="1277471"/>
                </a:cubicBezTo>
                <a:cubicBezTo>
                  <a:pt x="181675" y="1294630"/>
                  <a:pt x="179284" y="1315104"/>
                  <a:pt x="188259" y="1331259"/>
                </a:cubicBezTo>
                <a:cubicBezTo>
                  <a:pt x="202198" y="1356348"/>
                  <a:pt x="224118" y="1376082"/>
                  <a:pt x="242047" y="1398494"/>
                </a:cubicBezTo>
                <a:cubicBezTo>
                  <a:pt x="255716" y="1439502"/>
                  <a:pt x="257843" y="1460060"/>
                  <a:pt x="295835" y="1492624"/>
                </a:cubicBezTo>
                <a:cubicBezTo>
                  <a:pt x="311055" y="1505670"/>
                  <a:pt x="330914" y="1512322"/>
                  <a:pt x="349623" y="1519518"/>
                </a:cubicBezTo>
                <a:cubicBezTo>
                  <a:pt x="461950" y="1562720"/>
                  <a:pt x="450863" y="1556562"/>
                  <a:pt x="551329" y="1573306"/>
                </a:cubicBezTo>
                <a:cubicBezTo>
                  <a:pt x="569258" y="1582271"/>
                  <a:pt x="588805" y="1588549"/>
                  <a:pt x="605117" y="1600200"/>
                </a:cubicBezTo>
                <a:cubicBezTo>
                  <a:pt x="620592" y="1611254"/>
                  <a:pt x="626484" y="1641807"/>
                  <a:pt x="645459" y="1640542"/>
                </a:cubicBezTo>
                <a:cubicBezTo>
                  <a:pt x="702031" y="1636771"/>
                  <a:pt x="753035" y="1604683"/>
                  <a:pt x="806823" y="1586753"/>
                </a:cubicBezTo>
                <a:cubicBezTo>
                  <a:pt x="851380" y="1519917"/>
                  <a:pt x="847687" y="1544197"/>
                  <a:pt x="820270" y="1425389"/>
                </a:cubicBezTo>
                <a:cubicBezTo>
                  <a:pt x="815763" y="1405856"/>
                  <a:pt x="773532" y="1374435"/>
                  <a:pt x="793376" y="1371600"/>
                </a:cubicBezTo>
                <a:cubicBezTo>
                  <a:pt x="835472" y="1365586"/>
                  <a:pt x="872789" y="1403182"/>
                  <a:pt x="914400" y="1411942"/>
                </a:cubicBezTo>
                <a:cubicBezTo>
                  <a:pt x="958481" y="1421222"/>
                  <a:pt x="1004047" y="1420907"/>
                  <a:pt x="1048870" y="1425389"/>
                </a:cubicBezTo>
                <a:cubicBezTo>
                  <a:pt x="1066800" y="1411942"/>
                  <a:pt x="1101343" y="1407420"/>
                  <a:pt x="1102659" y="1385047"/>
                </a:cubicBezTo>
                <a:cubicBezTo>
                  <a:pt x="1106428" y="1320980"/>
                  <a:pt x="1013819" y="1238821"/>
                  <a:pt x="1062317" y="1196789"/>
                </a:cubicBezTo>
                <a:cubicBezTo>
                  <a:pt x="1123382" y="1143866"/>
                  <a:pt x="1223682" y="1205754"/>
                  <a:pt x="1304364" y="1210236"/>
                </a:cubicBezTo>
                <a:cubicBezTo>
                  <a:pt x="1433684" y="1242566"/>
                  <a:pt x="1382371" y="1259308"/>
                  <a:pt x="1465729" y="1196789"/>
                </a:cubicBezTo>
                <a:cubicBezTo>
                  <a:pt x="1470211" y="1178859"/>
                  <a:pt x="1479176" y="1161481"/>
                  <a:pt x="1479176" y="1143000"/>
                </a:cubicBezTo>
                <a:cubicBezTo>
                  <a:pt x="1479176" y="1128066"/>
                  <a:pt x="1457468" y="1040993"/>
                  <a:pt x="1452282" y="1021977"/>
                </a:cubicBezTo>
                <a:cubicBezTo>
                  <a:pt x="1435565" y="960683"/>
                  <a:pt x="1430347" y="925024"/>
                  <a:pt x="1398494" y="874059"/>
                </a:cubicBezTo>
                <a:cubicBezTo>
                  <a:pt x="1386616" y="855054"/>
                  <a:pt x="1374904" y="835160"/>
                  <a:pt x="1358153" y="820271"/>
                </a:cubicBezTo>
                <a:cubicBezTo>
                  <a:pt x="1333995" y="798797"/>
                  <a:pt x="1308828" y="774322"/>
                  <a:pt x="1277470" y="766483"/>
                </a:cubicBezTo>
                <a:cubicBezTo>
                  <a:pt x="1209931" y="749598"/>
                  <a:pt x="1241215" y="758880"/>
                  <a:pt x="1183341" y="739589"/>
                </a:cubicBezTo>
                <a:cubicBezTo>
                  <a:pt x="1129553" y="753036"/>
                  <a:pt x="1072317" y="756696"/>
                  <a:pt x="1021976" y="779930"/>
                </a:cubicBezTo>
                <a:cubicBezTo>
                  <a:pt x="949955" y="813170"/>
                  <a:pt x="1095079" y="863546"/>
                  <a:pt x="954741" y="793377"/>
                </a:cubicBezTo>
                <a:cubicBezTo>
                  <a:pt x="945601" y="781190"/>
                  <a:pt x="897339" y="718914"/>
                  <a:pt x="887506" y="699247"/>
                </a:cubicBezTo>
                <a:cubicBezTo>
                  <a:pt x="866486" y="657207"/>
                  <a:pt x="882143" y="647092"/>
                  <a:pt x="847164" y="605118"/>
                </a:cubicBezTo>
                <a:cubicBezTo>
                  <a:pt x="825330" y="578918"/>
                  <a:pt x="783753" y="569627"/>
                  <a:pt x="753035" y="564777"/>
                </a:cubicBezTo>
                <a:cubicBezTo>
                  <a:pt x="686035" y="554198"/>
                  <a:pt x="618564" y="546848"/>
                  <a:pt x="551329" y="537883"/>
                </a:cubicBezTo>
                <a:cubicBezTo>
                  <a:pt x="540732" y="495495"/>
                  <a:pt x="538904" y="482336"/>
                  <a:pt x="524435" y="443753"/>
                </a:cubicBezTo>
                <a:cubicBezTo>
                  <a:pt x="515960" y="421152"/>
                  <a:pt x="509263" y="397618"/>
                  <a:pt x="497541" y="376518"/>
                </a:cubicBezTo>
                <a:cubicBezTo>
                  <a:pt x="486657" y="356927"/>
                  <a:pt x="475848" y="335162"/>
                  <a:pt x="457200" y="322730"/>
                </a:cubicBezTo>
                <a:cubicBezTo>
                  <a:pt x="433612" y="307005"/>
                  <a:pt x="376517" y="295836"/>
                  <a:pt x="376517" y="295836"/>
                </a:cubicBezTo>
                <a:cubicBezTo>
                  <a:pt x="363070" y="277906"/>
                  <a:pt x="347295" y="261506"/>
                  <a:pt x="336176" y="242047"/>
                </a:cubicBezTo>
                <a:cubicBezTo>
                  <a:pt x="329144" y="229740"/>
                  <a:pt x="326623" y="215335"/>
                  <a:pt x="322729" y="201706"/>
                </a:cubicBezTo>
                <a:cubicBezTo>
                  <a:pt x="313159" y="168211"/>
                  <a:pt x="312716" y="131839"/>
                  <a:pt x="282388" y="107577"/>
                </a:cubicBezTo>
                <a:cubicBezTo>
                  <a:pt x="271320" y="98722"/>
                  <a:pt x="254438" y="101014"/>
                  <a:pt x="242047" y="94130"/>
                </a:cubicBezTo>
                <a:cubicBezTo>
                  <a:pt x="213792" y="78433"/>
                  <a:pt x="188258" y="58271"/>
                  <a:pt x="161364" y="40342"/>
                </a:cubicBezTo>
                <a:lnTo>
                  <a:pt x="134470" y="0"/>
                </a:lnTo>
              </a:path>
            </a:pathLst>
          </a:custGeom>
          <a:solidFill>
            <a:srgbClr val="002F8E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431306" y="3980329"/>
            <a:ext cx="1009341" cy="1021977"/>
          </a:xfrm>
          <a:custGeom>
            <a:avLst/>
            <a:gdLst>
              <a:gd name="connsiteX0" fmla="*/ 174812 w 1009341"/>
              <a:gd name="connsiteY0" fmla="*/ 430306 h 1021977"/>
              <a:gd name="connsiteX1" fmla="*/ 26894 w 1009341"/>
              <a:gd name="connsiteY1" fmla="*/ 564777 h 1021977"/>
              <a:gd name="connsiteX2" fmla="*/ 13447 w 1009341"/>
              <a:gd name="connsiteY2" fmla="*/ 632012 h 1021977"/>
              <a:gd name="connsiteX3" fmla="*/ 0 w 1009341"/>
              <a:gd name="connsiteY3" fmla="*/ 685800 h 1021977"/>
              <a:gd name="connsiteX4" fmla="*/ 13447 w 1009341"/>
              <a:gd name="connsiteY4" fmla="*/ 860612 h 1021977"/>
              <a:gd name="connsiteX5" fmla="*/ 53788 w 1009341"/>
              <a:gd name="connsiteY5" fmla="*/ 941295 h 1021977"/>
              <a:gd name="connsiteX6" fmla="*/ 107576 w 1009341"/>
              <a:gd name="connsiteY6" fmla="*/ 968189 h 1021977"/>
              <a:gd name="connsiteX7" fmla="*/ 201706 w 1009341"/>
              <a:gd name="connsiteY7" fmla="*/ 1021977 h 1021977"/>
              <a:gd name="connsiteX8" fmla="*/ 363070 w 1009341"/>
              <a:gd name="connsiteY8" fmla="*/ 954742 h 1021977"/>
              <a:gd name="connsiteX9" fmla="*/ 484094 w 1009341"/>
              <a:gd name="connsiteY9" fmla="*/ 833718 h 1021977"/>
              <a:gd name="connsiteX10" fmla="*/ 578223 w 1009341"/>
              <a:gd name="connsiteY10" fmla="*/ 887506 h 1021977"/>
              <a:gd name="connsiteX11" fmla="*/ 658906 w 1009341"/>
              <a:gd name="connsiteY11" fmla="*/ 874059 h 1021977"/>
              <a:gd name="connsiteX12" fmla="*/ 739588 w 1009341"/>
              <a:gd name="connsiteY12" fmla="*/ 793377 h 1021977"/>
              <a:gd name="connsiteX13" fmla="*/ 806823 w 1009341"/>
              <a:gd name="connsiteY13" fmla="*/ 820271 h 1021977"/>
              <a:gd name="connsiteX14" fmla="*/ 887506 w 1009341"/>
              <a:gd name="connsiteY14" fmla="*/ 793377 h 1021977"/>
              <a:gd name="connsiteX15" fmla="*/ 981635 w 1009341"/>
              <a:gd name="connsiteY15" fmla="*/ 699247 h 1021977"/>
              <a:gd name="connsiteX16" fmla="*/ 995082 w 1009341"/>
              <a:gd name="connsiteY16" fmla="*/ 537883 h 1021977"/>
              <a:gd name="connsiteX17" fmla="*/ 981635 w 1009341"/>
              <a:gd name="connsiteY17" fmla="*/ 457200 h 1021977"/>
              <a:gd name="connsiteX18" fmla="*/ 874059 w 1009341"/>
              <a:gd name="connsiteY18" fmla="*/ 403412 h 1021977"/>
              <a:gd name="connsiteX19" fmla="*/ 820270 w 1009341"/>
              <a:gd name="connsiteY19" fmla="*/ 363071 h 1021977"/>
              <a:gd name="connsiteX20" fmla="*/ 833718 w 1009341"/>
              <a:gd name="connsiteY20" fmla="*/ 322730 h 1021977"/>
              <a:gd name="connsiteX21" fmla="*/ 860612 w 1009341"/>
              <a:gd name="connsiteY21" fmla="*/ 255495 h 1021977"/>
              <a:gd name="connsiteX22" fmla="*/ 847165 w 1009341"/>
              <a:gd name="connsiteY22" fmla="*/ 201706 h 1021977"/>
              <a:gd name="connsiteX23" fmla="*/ 779929 w 1009341"/>
              <a:gd name="connsiteY23" fmla="*/ 161365 h 1021977"/>
              <a:gd name="connsiteX24" fmla="*/ 605118 w 1009341"/>
              <a:gd name="connsiteY24" fmla="*/ 134471 h 1021977"/>
              <a:gd name="connsiteX25" fmla="*/ 658906 w 1009341"/>
              <a:gd name="connsiteY25" fmla="*/ 147918 h 1021977"/>
              <a:gd name="connsiteX26" fmla="*/ 645459 w 1009341"/>
              <a:gd name="connsiteY26" fmla="*/ 94130 h 1021977"/>
              <a:gd name="connsiteX27" fmla="*/ 618565 w 1009341"/>
              <a:gd name="connsiteY27" fmla="*/ 26895 h 1021977"/>
              <a:gd name="connsiteX28" fmla="*/ 578223 w 1009341"/>
              <a:gd name="connsiteY28" fmla="*/ 13447 h 1021977"/>
              <a:gd name="connsiteX29" fmla="*/ 524435 w 1009341"/>
              <a:gd name="connsiteY29" fmla="*/ 0 h 1021977"/>
              <a:gd name="connsiteX30" fmla="*/ 295835 w 1009341"/>
              <a:gd name="connsiteY30" fmla="*/ 40342 h 1021977"/>
              <a:gd name="connsiteX31" fmla="*/ 268941 w 1009341"/>
              <a:gd name="connsiteY31" fmla="*/ 80683 h 1021977"/>
              <a:gd name="connsiteX32" fmla="*/ 174812 w 1009341"/>
              <a:gd name="connsiteY32" fmla="*/ 201706 h 1021977"/>
              <a:gd name="connsiteX33" fmla="*/ 161365 w 1009341"/>
              <a:gd name="connsiteY33" fmla="*/ 255495 h 1021977"/>
              <a:gd name="connsiteX34" fmla="*/ 147918 w 1009341"/>
              <a:gd name="connsiteY34" fmla="*/ 416859 h 1021977"/>
              <a:gd name="connsiteX35" fmla="*/ 174812 w 1009341"/>
              <a:gd name="connsiteY35" fmla="*/ 430306 h 1021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09341" h="1021977">
                <a:moveTo>
                  <a:pt x="174812" y="430306"/>
                </a:moveTo>
                <a:cubicBezTo>
                  <a:pt x="154641" y="454959"/>
                  <a:pt x="82137" y="481912"/>
                  <a:pt x="26894" y="564777"/>
                </a:cubicBezTo>
                <a:cubicBezTo>
                  <a:pt x="22412" y="587189"/>
                  <a:pt x="18405" y="609701"/>
                  <a:pt x="13447" y="632012"/>
                </a:cubicBezTo>
                <a:cubicBezTo>
                  <a:pt x="9438" y="650053"/>
                  <a:pt x="0" y="667319"/>
                  <a:pt x="0" y="685800"/>
                </a:cubicBezTo>
                <a:cubicBezTo>
                  <a:pt x="0" y="744243"/>
                  <a:pt x="6198" y="802620"/>
                  <a:pt x="13447" y="860612"/>
                </a:cubicBezTo>
                <a:cubicBezTo>
                  <a:pt x="16222" y="882810"/>
                  <a:pt x="37027" y="927328"/>
                  <a:pt x="53788" y="941295"/>
                </a:cubicBezTo>
                <a:cubicBezTo>
                  <a:pt x="69187" y="954128"/>
                  <a:pt x="90577" y="957565"/>
                  <a:pt x="107576" y="968189"/>
                </a:cubicBezTo>
                <a:cubicBezTo>
                  <a:pt x="200616" y="1026338"/>
                  <a:pt x="122451" y="995559"/>
                  <a:pt x="201706" y="1021977"/>
                </a:cubicBezTo>
                <a:cubicBezTo>
                  <a:pt x="255494" y="999565"/>
                  <a:pt x="315831" y="988859"/>
                  <a:pt x="363070" y="954742"/>
                </a:cubicBezTo>
                <a:cubicBezTo>
                  <a:pt x="592408" y="789109"/>
                  <a:pt x="356910" y="876113"/>
                  <a:pt x="484094" y="833718"/>
                </a:cubicBezTo>
                <a:cubicBezTo>
                  <a:pt x="502277" y="845840"/>
                  <a:pt x="558152" y="885499"/>
                  <a:pt x="578223" y="887506"/>
                </a:cubicBezTo>
                <a:cubicBezTo>
                  <a:pt x="605353" y="890219"/>
                  <a:pt x="632012" y="878541"/>
                  <a:pt x="658906" y="874059"/>
                </a:cubicBezTo>
                <a:cubicBezTo>
                  <a:pt x="676835" y="838200"/>
                  <a:pt x="685800" y="793377"/>
                  <a:pt x="739588" y="793377"/>
                </a:cubicBezTo>
                <a:cubicBezTo>
                  <a:pt x="763726" y="793377"/>
                  <a:pt x="784411" y="811306"/>
                  <a:pt x="806823" y="820271"/>
                </a:cubicBezTo>
                <a:cubicBezTo>
                  <a:pt x="833717" y="811306"/>
                  <a:pt x="864198" y="809514"/>
                  <a:pt x="887506" y="793377"/>
                </a:cubicBezTo>
                <a:cubicBezTo>
                  <a:pt x="923989" y="768119"/>
                  <a:pt x="981635" y="699247"/>
                  <a:pt x="981635" y="699247"/>
                </a:cubicBezTo>
                <a:cubicBezTo>
                  <a:pt x="1019587" y="604367"/>
                  <a:pt x="1012879" y="653566"/>
                  <a:pt x="995082" y="537883"/>
                </a:cubicBezTo>
                <a:cubicBezTo>
                  <a:pt x="990936" y="510935"/>
                  <a:pt x="996759" y="479886"/>
                  <a:pt x="981635" y="457200"/>
                </a:cubicBezTo>
                <a:cubicBezTo>
                  <a:pt x="963489" y="429981"/>
                  <a:pt x="905981" y="414053"/>
                  <a:pt x="874059" y="403412"/>
                </a:cubicBezTo>
                <a:cubicBezTo>
                  <a:pt x="856129" y="389965"/>
                  <a:pt x="830293" y="383117"/>
                  <a:pt x="820270" y="363071"/>
                </a:cubicBezTo>
                <a:cubicBezTo>
                  <a:pt x="813931" y="350393"/>
                  <a:pt x="828741" y="336002"/>
                  <a:pt x="833718" y="322730"/>
                </a:cubicBezTo>
                <a:cubicBezTo>
                  <a:pt x="842194" y="300129"/>
                  <a:pt x="851647" y="277907"/>
                  <a:pt x="860612" y="255495"/>
                </a:cubicBezTo>
                <a:cubicBezTo>
                  <a:pt x="856130" y="237565"/>
                  <a:pt x="859193" y="215738"/>
                  <a:pt x="847165" y="201706"/>
                </a:cubicBezTo>
                <a:cubicBezTo>
                  <a:pt x="830156" y="181862"/>
                  <a:pt x="803813" y="171980"/>
                  <a:pt x="779929" y="161365"/>
                </a:cubicBezTo>
                <a:cubicBezTo>
                  <a:pt x="741110" y="144112"/>
                  <a:pt x="625151" y="136697"/>
                  <a:pt x="605118" y="134471"/>
                </a:cubicBezTo>
                <a:cubicBezTo>
                  <a:pt x="623047" y="138953"/>
                  <a:pt x="645838" y="160986"/>
                  <a:pt x="658906" y="147918"/>
                </a:cubicBezTo>
                <a:cubicBezTo>
                  <a:pt x="671974" y="134850"/>
                  <a:pt x="651303" y="111663"/>
                  <a:pt x="645459" y="94130"/>
                </a:cubicBezTo>
                <a:cubicBezTo>
                  <a:pt x="637826" y="71231"/>
                  <a:pt x="634018" y="45438"/>
                  <a:pt x="618565" y="26895"/>
                </a:cubicBezTo>
                <a:cubicBezTo>
                  <a:pt x="609490" y="16006"/>
                  <a:pt x="591852" y="17341"/>
                  <a:pt x="578223" y="13447"/>
                </a:cubicBezTo>
                <a:cubicBezTo>
                  <a:pt x="560453" y="8370"/>
                  <a:pt x="542364" y="4482"/>
                  <a:pt x="524435" y="0"/>
                </a:cubicBezTo>
                <a:cubicBezTo>
                  <a:pt x="448235" y="13447"/>
                  <a:pt x="369621" y="17041"/>
                  <a:pt x="295835" y="40342"/>
                </a:cubicBezTo>
                <a:cubicBezTo>
                  <a:pt x="280424" y="45209"/>
                  <a:pt x="279583" y="68520"/>
                  <a:pt x="268941" y="80683"/>
                </a:cubicBezTo>
                <a:cubicBezTo>
                  <a:pt x="173963" y="189229"/>
                  <a:pt x="224462" y="102407"/>
                  <a:pt x="174812" y="201706"/>
                </a:cubicBezTo>
                <a:cubicBezTo>
                  <a:pt x="170330" y="219636"/>
                  <a:pt x="161365" y="237014"/>
                  <a:pt x="161365" y="255495"/>
                </a:cubicBezTo>
                <a:cubicBezTo>
                  <a:pt x="161365" y="383986"/>
                  <a:pt x="224118" y="213665"/>
                  <a:pt x="147918" y="416859"/>
                </a:cubicBezTo>
                <a:cubicBezTo>
                  <a:pt x="146344" y="421056"/>
                  <a:pt x="194983" y="405653"/>
                  <a:pt x="174812" y="430306"/>
                </a:cubicBezTo>
                <a:close/>
              </a:path>
            </a:pathLst>
          </a:custGeom>
          <a:solidFill>
            <a:srgbClr val="002F8E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778754" y="2661277"/>
            <a:ext cx="294850" cy="309684"/>
          </a:xfrm>
          <a:prstGeom prst="ellipse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239015" y="1949824"/>
            <a:ext cx="1225771" cy="632011"/>
          </a:xfrm>
          <a:custGeom>
            <a:avLst/>
            <a:gdLst>
              <a:gd name="connsiteX0" fmla="*/ 592091 w 1225771"/>
              <a:gd name="connsiteY0" fmla="*/ 551329 h 632011"/>
              <a:gd name="connsiteX1" fmla="*/ 524856 w 1225771"/>
              <a:gd name="connsiteY1" fmla="*/ 497541 h 632011"/>
              <a:gd name="connsiteX2" fmla="*/ 471067 w 1225771"/>
              <a:gd name="connsiteY2" fmla="*/ 443752 h 632011"/>
              <a:gd name="connsiteX3" fmla="*/ 430726 w 1225771"/>
              <a:gd name="connsiteY3" fmla="*/ 430305 h 632011"/>
              <a:gd name="connsiteX4" fmla="*/ 376938 w 1225771"/>
              <a:gd name="connsiteY4" fmla="*/ 443752 h 632011"/>
              <a:gd name="connsiteX5" fmla="*/ 242467 w 1225771"/>
              <a:gd name="connsiteY5" fmla="*/ 470647 h 632011"/>
              <a:gd name="connsiteX6" fmla="*/ 202126 w 1225771"/>
              <a:gd name="connsiteY6" fmla="*/ 497541 h 632011"/>
              <a:gd name="connsiteX7" fmla="*/ 175232 w 1225771"/>
              <a:gd name="connsiteY7" fmla="*/ 537882 h 632011"/>
              <a:gd name="connsiteX8" fmla="*/ 134891 w 1225771"/>
              <a:gd name="connsiteY8" fmla="*/ 551329 h 632011"/>
              <a:gd name="connsiteX9" fmla="*/ 54209 w 1225771"/>
              <a:gd name="connsiteY9" fmla="*/ 510988 h 632011"/>
              <a:gd name="connsiteX10" fmla="*/ 13867 w 1225771"/>
              <a:gd name="connsiteY10" fmla="*/ 497541 h 632011"/>
              <a:gd name="connsiteX11" fmla="*/ 420 w 1225771"/>
              <a:gd name="connsiteY11" fmla="*/ 457200 h 632011"/>
              <a:gd name="connsiteX12" fmla="*/ 27314 w 1225771"/>
              <a:gd name="connsiteY12" fmla="*/ 430305 h 632011"/>
              <a:gd name="connsiteX13" fmla="*/ 255914 w 1225771"/>
              <a:gd name="connsiteY13" fmla="*/ 389964 h 632011"/>
              <a:gd name="connsiteX14" fmla="*/ 471067 w 1225771"/>
              <a:gd name="connsiteY14" fmla="*/ 376517 h 632011"/>
              <a:gd name="connsiteX15" fmla="*/ 524856 w 1225771"/>
              <a:gd name="connsiteY15" fmla="*/ 363070 h 632011"/>
              <a:gd name="connsiteX16" fmla="*/ 511409 w 1225771"/>
              <a:gd name="connsiteY16" fmla="*/ 309282 h 632011"/>
              <a:gd name="connsiteX17" fmla="*/ 497961 w 1225771"/>
              <a:gd name="connsiteY17" fmla="*/ 268941 h 632011"/>
              <a:gd name="connsiteX18" fmla="*/ 457620 w 1225771"/>
              <a:gd name="connsiteY18" fmla="*/ 242047 h 632011"/>
              <a:gd name="connsiteX19" fmla="*/ 430726 w 1225771"/>
              <a:gd name="connsiteY19" fmla="*/ 215152 h 632011"/>
              <a:gd name="connsiteX20" fmla="*/ 403832 w 1225771"/>
              <a:gd name="connsiteY20" fmla="*/ 134470 h 632011"/>
              <a:gd name="connsiteX21" fmla="*/ 524856 w 1225771"/>
              <a:gd name="connsiteY21" fmla="*/ 80682 h 632011"/>
              <a:gd name="connsiteX22" fmla="*/ 565197 w 1225771"/>
              <a:gd name="connsiteY22" fmla="*/ 67235 h 632011"/>
              <a:gd name="connsiteX23" fmla="*/ 605538 w 1225771"/>
              <a:gd name="connsiteY23" fmla="*/ 53788 h 632011"/>
              <a:gd name="connsiteX24" fmla="*/ 672773 w 1225771"/>
              <a:gd name="connsiteY24" fmla="*/ 40341 h 632011"/>
              <a:gd name="connsiteX25" fmla="*/ 740009 w 1225771"/>
              <a:gd name="connsiteY25" fmla="*/ 53788 h 632011"/>
              <a:gd name="connsiteX26" fmla="*/ 820691 w 1225771"/>
              <a:gd name="connsiteY26" fmla="*/ 107576 h 632011"/>
              <a:gd name="connsiteX27" fmla="*/ 847585 w 1225771"/>
              <a:gd name="connsiteY27" fmla="*/ 67235 h 632011"/>
              <a:gd name="connsiteX28" fmla="*/ 928267 w 1225771"/>
              <a:gd name="connsiteY28" fmla="*/ 0 h 632011"/>
              <a:gd name="connsiteX29" fmla="*/ 1076185 w 1225771"/>
              <a:gd name="connsiteY29" fmla="*/ 13447 h 632011"/>
              <a:gd name="connsiteX30" fmla="*/ 1156867 w 1225771"/>
              <a:gd name="connsiteY30" fmla="*/ 67235 h 632011"/>
              <a:gd name="connsiteX31" fmla="*/ 1183761 w 1225771"/>
              <a:gd name="connsiteY31" fmla="*/ 107576 h 632011"/>
              <a:gd name="connsiteX32" fmla="*/ 1197209 w 1225771"/>
              <a:gd name="connsiteY32" fmla="*/ 242047 h 632011"/>
              <a:gd name="connsiteX33" fmla="*/ 1156867 w 1225771"/>
              <a:gd name="connsiteY33" fmla="*/ 255494 h 632011"/>
              <a:gd name="connsiteX34" fmla="*/ 1143420 w 1225771"/>
              <a:gd name="connsiteY34" fmla="*/ 295835 h 632011"/>
              <a:gd name="connsiteX35" fmla="*/ 1183761 w 1225771"/>
              <a:gd name="connsiteY35" fmla="*/ 322729 h 632011"/>
              <a:gd name="connsiteX36" fmla="*/ 1197209 w 1225771"/>
              <a:gd name="connsiteY36" fmla="*/ 363070 h 632011"/>
              <a:gd name="connsiteX37" fmla="*/ 1156867 w 1225771"/>
              <a:gd name="connsiteY37" fmla="*/ 376517 h 632011"/>
              <a:gd name="connsiteX38" fmla="*/ 1076185 w 1225771"/>
              <a:gd name="connsiteY38" fmla="*/ 389964 h 632011"/>
              <a:gd name="connsiteX39" fmla="*/ 1103079 w 1225771"/>
              <a:gd name="connsiteY39" fmla="*/ 470647 h 632011"/>
              <a:gd name="connsiteX40" fmla="*/ 1116526 w 1225771"/>
              <a:gd name="connsiteY40" fmla="*/ 510988 h 632011"/>
              <a:gd name="connsiteX41" fmla="*/ 1022397 w 1225771"/>
              <a:gd name="connsiteY41" fmla="*/ 578223 h 632011"/>
              <a:gd name="connsiteX42" fmla="*/ 982056 w 1225771"/>
              <a:gd name="connsiteY42" fmla="*/ 591670 h 632011"/>
              <a:gd name="connsiteX43" fmla="*/ 941714 w 1225771"/>
              <a:gd name="connsiteY43" fmla="*/ 605117 h 632011"/>
              <a:gd name="connsiteX44" fmla="*/ 861032 w 1225771"/>
              <a:gd name="connsiteY44" fmla="*/ 591670 h 632011"/>
              <a:gd name="connsiteX45" fmla="*/ 780350 w 1225771"/>
              <a:gd name="connsiteY45" fmla="*/ 537882 h 632011"/>
              <a:gd name="connsiteX46" fmla="*/ 740009 w 1225771"/>
              <a:gd name="connsiteY46" fmla="*/ 524435 h 632011"/>
              <a:gd name="connsiteX47" fmla="*/ 713114 w 1225771"/>
              <a:gd name="connsiteY47" fmla="*/ 497541 h 632011"/>
              <a:gd name="connsiteX48" fmla="*/ 524856 w 1225771"/>
              <a:gd name="connsiteY48" fmla="*/ 497541 h 632011"/>
              <a:gd name="connsiteX49" fmla="*/ 497961 w 1225771"/>
              <a:gd name="connsiteY49" fmla="*/ 524435 h 632011"/>
              <a:gd name="connsiteX50" fmla="*/ 538303 w 1225771"/>
              <a:gd name="connsiteY50" fmla="*/ 551329 h 632011"/>
              <a:gd name="connsiteX51" fmla="*/ 713114 w 1225771"/>
              <a:gd name="connsiteY51" fmla="*/ 605117 h 632011"/>
              <a:gd name="connsiteX52" fmla="*/ 780350 w 1225771"/>
              <a:gd name="connsiteY52" fmla="*/ 632011 h 632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25771" h="632011">
                <a:moveTo>
                  <a:pt x="592091" y="551329"/>
                </a:moveTo>
                <a:cubicBezTo>
                  <a:pt x="569679" y="533400"/>
                  <a:pt x="546307" y="516609"/>
                  <a:pt x="524856" y="497541"/>
                </a:cubicBezTo>
                <a:cubicBezTo>
                  <a:pt x="505904" y="480695"/>
                  <a:pt x="491700" y="458490"/>
                  <a:pt x="471067" y="443752"/>
                </a:cubicBezTo>
                <a:cubicBezTo>
                  <a:pt x="459533" y="435513"/>
                  <a:pt x="444173" y="434787"/>
                  <a:pt x="430726" y="430305"/>
                </a:cubicBezTo>
                <a:cubicBezTo>
                  <a:pt x="412797" y="434787"/>
                  <a:pt x="395121" y="440446"/>
                  <a:pt x="376938" y="443752"/>
                </a:cubicBezTo>
                <a:cubicBezTo>
                  <a:pt x="240964" y="468475"/>
                  <a:pt x="325316" y="443031"/>
                  <a:pt x="242467" y="470647"/>
                </a:cubicBezTo>
                <a:cubicBezTo>
                  <a:pt x="229020" y="479612"/>
                  <a:pt x="213554" y="486113"/>
                  <a:pt x="202126" y="497541"/>
                </a:cubicBezTo>
                <a:cubicBezTo>
                  <a:pt x="190698" y="508969"/>
                  <a:pt x="187852" y="527786"/>
                  <a:pt x="175232" y="537882"/>
                </a:cubicBezTo>
                <a:cubicBezTo>
                  <a:pt x="164164" y="546737"/>
                  <a:pt x="148338" y="546847"/>
                  <a:pt x="134891" y="551329"/>
                </a:cubicBezTo>
                <a:cubicBezTo>
                  <a:pt x="33489" y="517528"/>
                  <a:pt x="158482" y="563124"/>
                  <a:pt x="54209" y="510988"/>
                </a:cubicBezTo>
                <a:cubicBezTo>
                  <a:pt x="41531" y="504649"/>
                  <a:pt x="27314" y="502023"/>
                  <a:pt x="13867" y="497541"/>
                </a:cubicBezTo>
                <a:cubicBezTo>
                  <a:pt x="9385" y="484094"/>
                  <a:pt x="-2360" y="471099"/>
                  <a:pt x="420" y="457200"/>
                </a:cubicBezTo>
                <a:cubicBezTo>
                  <a:pt x="2906" y="444768"/>
                  <a:pt x="15974" y="435975"/>
                  <a:pt x="27314" y="430305"/>
                </a:cubicBezTo>
                <a:cubicBezTo>
                  <a:pt x="101026" y="393449"/>
                  <a:pt x="173964" y="396034"/>
                  <a:pt x="255914" y="389964"/>
                </a:cubicBezTo>
                <a:cubicBezTo>
                  <a:pt x="327575" y="384656"/>
                  <a:pt x="399349" y="380999"/>
                  <a:pt x="471067" y="376517"/>
                </a:cubicBezTo>
                <a:cubicBezTo>
                  <a:pt x="488997" y="372035"/>
                  <a:pt x="515347" y="378918"/>
                  <a:pt x="524856" y="363070"/>
                </a:cubicBezTo>
                <a:cubicBezTo>
                  <a:pt x="534365" y="347223"/>
                  <a:pt x="516486" y="327052"/>
                  <a:pt x="511409" y="309282"/>
                </a:cubicBezTo>
                <a:cubicBezTo>
                  <a:pt x="507515" y="295653"/>
                  <a:pt x="506816" y="280009"/>
                  <a:pt x="497961" y="268941"/>
                </a:cubicBezTo>
                <a:cubicBezTo>
                  <a:pt x="487865" y="256321"/>
                  <a:pt x="470240" y="252143"/>
                  <a:pt x="457620" y="242047"/>
                </a:cubicBezTo>
                <a:cubicBezTo>
                  <a:pt x="447720" y="234127"/>
                  <a:pt x="439691" y="224117"/>
                  <a:pt x="430726" y="215152"/>
                </a:cubicBezTo>
                <a:cubicBezTo>
                  <a:pt x="421761" y="188258"/>
                  <a:pt x="380244" y="150195"/>
                  <a:pt x="403832" y="134470"/>
                </a:cubicBezTo>
                <a:cubicBezTo>
                  <a:pt x="467761" y="91851"/>
                  <a:pt x="428841" y="112687"/>
                  <a:pt x="524856" y="80682"/>
                </a:cubicBezTo>
                <a:lnTo>
                  <a:pt x="565197" y="67235"/>
                </a:lnTo>
                <a:cubicBezTo>
                  <a:pt x="578644" y="62753"/>
                  <a:pt x="591639" y="56568"/>
                  <a:pt x="605538" y="53788"/>
                </a:cubicBezTo>
                <a:lnTo>
                  <a:pt x="672773" y="40341"/>
                </a:lnTo>
                <a:cubicBezTo>
                  <a:pt x="695185" y="44823"/>
                  <a:pt x="719202" y="44330"/>
                  <a:pt x="740009" y="53788"/>
                </a:cubicBezTo>
                <a:cubicBezTo>
                  <a:pt x="769434" y="67163"/>
                  <a:pt x="820691" y="107576"/>
                  <a:pt x="820691" y="107576"/>
                </a:cubicBezTo>
                <a:cubicBezTo>
                  <a:pt x="829656" y="94129"/>
                  <a:pt x="837239" y="79650"/>
                  <a:pt x="847585" y="67235"/>
                </a:cubicBezTo>
                <a:cubicBezTo>
                  <a:pt x="879940" y="28408"/>
                  <a:pt x="888601" y="26444"/>
                  <a:pt x="928267" y="0"/>
                </a:cubicBezTo>
                <a:cubicBezTo>
                  <a:pt x="977573" y="4482"/>
                  <a:pt x="1028687" y="-523"/>
                  <a:pt x="1076185" y="13447"/>
                </a:cubicBezTo>
                <a:cubicBezTo>
                  <a:pt x="1107194" y="22567"/>
                  <a:pt x="1156867" y="67235"/>
                  <a:pt x="1156867" y="67235"/>
                </a:cubicBezTo>
                <a:cubicBezTo>
                  <a:pt x="1165832" y="80682"/>
                  <a:pt x="1173665" y="94956"/>
                  <a:pt x="1183761" y="107576"/>
                </a:cubicBezTo>
                <a:cubicBezTo>
                  <a:pt x="1223806" y="157632"/>
                  <a:pt x="1247584" y="128705"/>
                  <a:pt x="1197209" y="242047"/>
                </a:cubicBezTo>
                <a:cubicBezTo>
                  <a:pt x="1191452" y="255000"/>
                  <a:pt x="1170314" y="251012"/>
                  <a:pt x="1156867" y="255494"/>
                </a:cubicBezTo>
                <a:cubicBezTo>
                  <a:pt x="1152385" y="268941"/>
                  <a:pt x="1138156" y="282674"/>
                  <a:pt x="1143420" y="295835"/>
                </a:cubicBezTo>
                <a:cubicBezTo>
                  <a:pt x="1149422" y="310840"/>
                  <a:pt x="1173665" y="310109"/>
                  <a:pt x="1183761" y="322729"/>
                </a:cubicBezTo>
                <a:cubicBezTo>
                  <a:pt x="1192616" y="333797"/>
                  <a:pt x="1192726" y="349623"/>
                  <a:pt x="1197209" y="363070"/>
                </a:cubicBezTo>
                <a:cubicBezTo>
                  <a:pt x="1183762" y="367552"/>
                  <a:pt x="1170704" y="373442"/>
                  <a:pt x="1156867" y="376517"/>
                </a:cubicBezTo>
                <a:cubicBezTo>
                  <a:pt x="1130251" y="382432"/>
                  <a:pt x="1089712" y="366291"/>
                  <a:pt x="1076185" y="389964"/>
                </a:cubicBezTo>
                <a:cubicBezTo>
                  <a:pt x="1062120" y="414578"/>
                  <a:pt x="1094114" y="443753"/>
                  <a:pt x="1103079" y="470647"/>
                </a:cubicBezTo>
                <a:lnTo>
                  <a:pt x="1116526" y="510988"/>
                </a:lnTo>
                <a:cubicBezTo>
                  <a:pt x="1094114" y="578223"/>
                  <a:pt x="1116526" y="546847"/>
                  <a:pt x="1022397" y="578223"/>
                </a:cubicBezTo>
                <a:lnTo>
                  <a:pt x="982056" y="591670"/>
                </a:lnTo>
                <a:lnTo>
                  <a:pt x="941714" y="605117"/>
                </a:lnTo>
                <a:cubicBezTo>
                  <a:pt x="914820" y="600635"/>
                  <a:pt x="886200" y="602157"/>
                  <a:pt x="861032" y="591670"/>
                </a:cubicBezTo>
                <a:cubicBezTo>
                  <a:pt x="831196" y="579238"/>
                  <a:pt x="811014" y="548103"/>
                  <a:pt x="780350" y="537882"/>
                </a:cubicBezTo>
                <a:lnTo>
                  <a:pt x="740009" y="524435"/>
                </a:lnTo>
                <a:cubicBezTo>
                  <a:pt x="731044" y="515470"/>
                  <a:pt x="723986" y="504064"/>
                  <a:pt x="713114" y="497541"/>
                </a:cubicBezTo>
                <a:cubicBezTo>
                  <a:pt x="659502" y="465374"/>
                  <a:pt x="569188" y="493511"/>
                  <a:pt x="524856" y="497541"/>
                </a:cubicBezTo>
                <a:cubicBezTo>
                  <a:pt x="515891" y="506506"/>
                  <a:pt x="494886" y="512135"/>
                  <a:pt x="497961" y="524435"/>
                </a:cubicBezTo>
                <a:cubicBezTo>
                  <a:pt x="501881" y="540114"/>
                  <a:pt x="523385" y="545113"/>
                  <a:pt x="538303" y="551329"/>
                </a:cubicBezTo>
                <a:cubicBezTo>
                  <a:pt x="756980" y="642444"/>
                  <a:pt x="583251" y="561830"/>
                  <a:pt x="713114" y="605117"/>
                </a:cubicBezTo>
                <a:cubicBezTo>
                  <a:pt x="736014" y="612750"/>
                  <a:pt x="780350" y="632011"/>
                  <a:pt x="780350" y="632011"/>
                </a:cubicBezTo>
              </a:path>
            </a:pathLst>
          </a:custGeom>
          <a:solidFill>
            <a:srgbClr val="FF3399">
              <a:alpha val="50196"/>
            </a:srgbClr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7072593" y="2447365"/>
            <a:ext cx="1237913" cy="1479176"/>
          </a:xfrm>
          <a:custGeom>
            <a:avLst/>
            <a:gdLst>
              <a:gd name="connsiteX0" fmla="*/ 229160 w 1237913"/>
              <a:gd name="connsiteY0" fmla="*/ 161364 h 1479176"/>
              <a:gd name="connsiteX1" fmla="*/ 309842 w 1237913"/>
              <a:gd name="connsiteY1" fmla="*/ 94129 h 1479176"/>
              <a:gd name="connsiteX2" fmla="*/ 350183 w 1237913"/>
              <a:gd name="connsiteY2" fmla="*/ 13447 h 1479176"/>
              <a:gd name="connsiteX3" fmla="*/ 390525 w 1237913"/>
              <a:gd name="connsiteY3" fmla="*/ 0 h 1479176"/>
              <a:gd name="connsiteX4" fmla="*/ 430866 w 1237913"/>
              <a:gd name="connsiteY4" fmla="*/ 40341 h 1479176"/>
              <a:gd name="connsiteX5" fmla="*/ 498101 w 1237913"/>
              <a:gd name="connsiteY5" fmla="*/ 107576 h 1479176"/>
              <a:gd name="connsiteX6" fmla="*/ 524995 w 1237913"/>
              <a:gd name="connsiteY6" fmla="*/ 188259 h 1479176"/>
              <a:gd name="connsiteX7" fmla="*/ 551889 w 1237913"/>
              <a:gd name="connsiteY7" fmla="*/ 268941 h 1479176"/>
              <a:gd name="connsiteX8" fmla="*/ 565336 w 1237913"/>
              <a:gd name="connsiteY8" fmla="*/ 309282 h 1479176"/>
              <a:gd name="connsiteX9" fmla="*/ 592231 w 1237913"/>
              <a:gd name="connsiteY9" fmla="*/ 349623 h 1479176"/>
              <a:gd name="connsiteX10" fmla="*/ 646019 w 1237913"/>
              <a:gd name="connsiteY10" fmla="*/ 510988 h 1479176"/>
              <a:gd name="connsiteX11" fmla="*/ 659466 w 1237913"/>
              <a:gd name="connsiteY11" fmla="*/ 551329 h 1479176"/>
              <a:gd name="connsiteX12" fmla="*/ 672913 w 1237913"/>
              <a:gd name="connsiteY12" fmla="*/ 591670 h 1479176"/>
              <a:gd name="connsiteX13" fmla="*/ 632572 w 1237913"/>
              <a:gd name="connsiteY13" fmla="*/ 564776 h 1479176"/>
              <a:gd name="connsiteX14" fmla="*/ 605678 w 1237913"/>
              <a:gd name="connsiteY14" fmla="*/ 524435 h 1479176"/>
              <a:gd name="connsiteX15" fmla="*/ 578783 w 1237913"/>
              <a:gd name="connsiteY15" fmla="*/ 497541 h 1479176"/>
              <a:gd name="connsiteX16" fmla="*/ 551889 w 1237913"/>
              <a:gd name="connsiteY16" fmla="*/ 416859 h 1479176"/>
              <a:gd name="connsiteX17" fmla="*/ 565336 w 1237913"/>
              <a:gd name="connsiteY17" fmla="*/ 295835 h 1479176"/>
              <a:gd name="connsiteX18" fmla="*/ 592231 w 1237913"/>
              <a:gd name="connsiteY18" fmla="*/ 215153 h 1479176"/>
              <a:gd name="connsiteX19" fmla="*/ 632572 w 1237913"/>
              <a:gd name="connsiteY19" fmla="*/ 134470 h 1479176"/>
              <a:gd name="connsiteX20" fmla="*/ 672913 w 1237913"/>
              <a:gd name="connsiteY20" fmla="*/ 147917 h 1479176"/>
              <a:gd name="connsiteX21" fmla="*/ 767042 w 1237913"/>
              <a:gd name="connsiteY21" fmla="*/ 268941 h 1479176"/>
              <a:gd name="connsiteX22" fmla="*/ 793936 w 1237913"/>
              <a:gd name="connsiteY22" fmla="*/ 309282 h 1479176"/>
              <a:gd name="connsiteX23" fmla="*/ 847725 w 1237913"/>
              <a:gd name="connsiteY23" fmla="*/ 416859 h 1479176"/>
              <a:gd name="connsiteX24" fmla="*/ 888066 w 1237913"/>
              <a:gd name="connsiteY24" fmla="*/ 430306 h 1479176"/>
              <a:gd name="connsiteX25" fmla="*/ 928407 w 1237913"/>
              <a:gd name="connsiteY25" fmla="*/ 510988 h 1479176"/>
              <a:gd name="connsiteX26" fmla="*/ 888066 w 1237913"/>
              <a:gd name="connsiteY26" fmla="*/ 551329 h 1479176"/>
              <a:gd name="connsiteX27" fmla="*/ 847725 w 1237913"/>
              <a:gd name="connsiteY27" fmla="*/ 564776 h 1479176"/>
              <a:gd name="connsiteX28" fmla="*/ 807383 w 1237913"/>
              <a:gd name="connsiteY28" fmla="*/ 605117 h 1479176"/>
              <a:gd name="connsiteX29" fmla="*/ 780489 w 1237913"/>
              <a:gd name="connsiteY29" fmla="*/ 645459 h 1479176"/>
              <a:gd name="connsiteX30" fmla="*/ 740148 w 1237913"/>
              <a:gd name="connsiteY30" fmla="*/ 672353 h 1479176"/>
              <a:gd name="connsiteX31" fmla="*/ 726701 w 1237913"/>
              <a:gd name="connsiteY31" fmla="*/ 712694 h 1479176"/>
              <a:gd name="connsiteX32" fmla="*/ 699807 w 1237913"/>
              <a:gd name="connsiteY32" fmla="*/ 753035 h 1479176"/>
              <a:gd name="connsiteX33" fmla="*/ 740148 w 1237913"/>
              <a:gd name="connsiteY33" fmla="*/ 941294 h 1479176"/>
              <a:gd name="connsiteX34" fmla="*/ 780489 w 1237913"/>
              <a:gd name="connsiteY34" fmla="*/ 968188 h 1479176"/>
              <a:gd name="connsiteX35" fmla="*/ 820831 w 1237913"/>
              <a:gd name="connsiteY35" fmla="*/ 954741 h 1479176"/>
              <a:gd name="connsiteX36" fmla="*/ 847725 w 1237913"/>
              <a:gd name="connsiteY36" fmla="*/ 874059 h 1479176"/>
              <a:gd name="connsiteX37" fmla="*/ 861172 w 1237913"/>
              <a:gd name="connsiteY37" fmla="*/ 833717 h 1479176"/>
              <a:gd name="connsiteX38" fmla="*/ 901513 w 1237913"/>
              <a:gd name="connsiteY38" fmla="*/ 753035 h 1479176"/>
              <a:gd name="connsiteX39" fmla="*/ 914960 w 1237913"/>
              <a:gd name="connsiteY39" fmla="*/ 510988 h 1479176"/>
              <a:gd name="connsiteX40" fmla="*/ 1009089 w 1237913"/>
              <a:gd name="connsiteY40" fmla="*/ 524435 h 1479176"/>
              <a:gd name="connsiteX41" fmla="*/ 1049431 w 1237913"/>
              <a:gd name="connsiteY41" fmla="*/ 564776 h 1479176"/>
              <a:gd name="connsiteX42" fmla="*/ 1089772 w 1237913"/>
              <a:gd name="connsiteY42" fmla="*/ 591670 h 1479176"/>
              <a:gd name="connsiteX43" fmla="*/ 1116666 w 1237913"/>
              <a:gd name="connsiteY43" fmla="*/ 632011 h 1479176"/>
              <a:gd name="connsiteX44" fmla="*/ 1076325 w 1237913"/>
              <a:gd name="connsiteY44" fmla="*/ 779929 h 1479176"/>
              <a:gd name="connsiteX45" fmla="*/ 1035983 w 1237913"/>
              <a:gd name="connsiteY45" fmla="*/ 806823 h 1479176"/>
              <a:gd name="connsiteX46" fmla="*/ 1009089 w 1237913"/>
              <a:gd name="connsiteY46" fmla="*/ 887506 h 1479176"/>
              <a:gd name="connsiteX47" fmla="*/ 1035983 w 1237913"/>
              <a:gd name="connsiteY47" fmla="*/ 914400 h 1479176"/>
              <a:gd name="connsiteX48" fmla="*/ 1089772 w 1237913"/>
              <a:gd name="connsiteY48" fmla="*/ 900953 h 1479176"/>
              <a:gd name="connsiteX49" fmla="*/ 1183901 w 1237913"/>
              <a:gd name="connsiteY49" fmla="*/ 887506 h 1479176"/>
              <a:gd name="connsiteX50" fmla="*/ 1237689 w 1237913"/>
              <a:gd name="connsiteY50" fmla="*/ 900953 h 1479176"/>
              <a:gd name="connsiteX51" fmla="*/ 1157007 w 1237913"/>
              <a:gd name="connsiteY51" fmla="*/ 941294 h 1479176"/>
              <a:gd name="connsiteX52" fmla="*/ 1076325 w 1237913"/>
              <a:gd name="connsiteY52" fmla="*/ 954741 h 1479176"/>
              <a:gd name="connsiteX53" fmla="*/ 995642 w 1237913"/>
              <a:gd name="connsiteY53" fmla="*/ 981635 h 1479176"/>
              <a:gd name="connsiteX54" fmla="*/ 982195 w 1237913"/>
              <a:gd name="connsiteY54" fmla="*/ 941294 h 1479176"/>
              <a:gd name="connsiteX55" fmla="*/ 1183901 w 1237913"/>
              <a:gd name="connsiteY55" fmla="*/ 900953 h 1479176"/>
              <a:gd name="connsiteX56" fmla="*/ 1170454 w 1237913"/>
              <a:gd name="connsiteY56" fmla="*/ 968188 h 1479176"/>
              <a:gd name="connsiteX57" fmla="*/ 1130113 w 1237913"/>
              <a:gd name="connsiteY57" fmla="*/ 981635 h 1479176"/>
              <a:gd name="connsiteX58" fmla="*/ 1089772 w 1237913"/>
              <a:gd name="connsiteY58" fmla="*/ 1008529 h 1479176"/>
              <a:gd name="connsiteX59" fmla="*/ 1062878 w 1237913"/>
              <a:gd name="connsiteY59" fmla="*/ 1048870 h 1479176"/>
              <a:gd name="connsiteX60" fmla="*/ 1035983 w 1237913"/>
              <a:gd name="connsiteY60" fmla="*/ 1129553 h 1479176"/>
              <a:gd name="connsiteX61" fmla="*/ 995642 w 1237913"/>
              <a:gd name="connsiteY61" fmla="*/ 1156447 h 1479176"/>
              <a:gd name="connsiteX62" fmla="*/ 928407 w 1237913"/>
              <a:gd name="connsiteY62" fmla="*/ 1264023 h 1479176"/>
              <a:gd name="connsiteX63" fmla="*/ 874619 w 1237913"/>
              <a:gd name="connsiteY63" fmla="*/ 1344706 h 1479176"/>
              <a:gd name="connsiteX64" fmla="*/ 847725 w 1237913"/>
              <a:gd name="connsiteY64" fmla="*/ 1385047 h 1479176"/>
              <a:gd name="connsiteX65" fmla="*/ 807383 w 1237913"/>
              <a:gd name="connsiteY65" fmla="*/ 1411941 h 1479176"/>
              <a:gd name="connsiteX66" fmla="*/ 793936 w 1237913"/>
              <a:gd name="connsiteY66" fmla="*/ 1452282 h 1479176"/>
              <a:gd name="connsiteX67" fmla="*/ 713254 w 1237913"/>
              <a:gd name="connsiteY67" fmla="*/ 1479176 h 1479176"/>
              <a:gd name="connsiteX68" fmla="*/ 699807 w 1237913"/>
              <a:gd name="connsiteY68" fmla="*/ 1438835 h 1479176"/>
              <a:gd name="connsiteX69" fmla="*/ 740148 w 1237913"/>
              <a:gd name="connsiteY69" fmla="*/ 1358153 h 1479176"/>
              <a:gd name="connsiteX70" fmla="*/ 753595 w 1237913"/>
              <a:gd name="connsiteY70" fmla="*/ 1317811 h 1479176"/>
              <a:gd name="connsiteX71" fmla="*/ 780489 w 1237913"/>
              <a:gd name="connsiteY71" fmla="*/ 1277470 h 1479176"/>
              <a:gd name="connsiteX72" fmla="*/ 740148 w 1237913"/>
              <a:gd name="connsiteY72" fmla="*/ 1156447 h 1479176"/>
              <a:gd name="connsiteX73" fmla="*/ 699807 w 1237913"/>
              <a:gd name="connsiteY73" fmla="*/ 1143000 h 1479176"/>
              <a:gd name="connsiteX74" fmla="*/ 592231 w 1237913"/>
              <a:gd name="connsiteY74" fmla="*/ 1156447 h 1479176"/>
              <a:gd name="connsiteX75" fmla="*/ 551889 w 1237913"/>
              <a:gd name="connsiteY75" fmla="*/ 1143000 h 1479176"/>
              <a:gd name="connsiteX76" fmla="*/ 565336 w 1237913"/>
              <a:gd name="connsiteY76" fmla="*/ 1102659 h 1479176"/>
              <a:gd name="connsiteX77" fmla="*/ 592231 w 1237913"/>
              <a:gd name="connsiteY77" fmla="*/ 1075764 h 1479176"/>
              <a:gd name="connsiteX78" fmla="*/ 605678 w 1237913"/>
              <a:gd name="connsiteY78" fmla="*/ 1035423 h 1479176"/>
              <a:gd name="connsiteX79" fmla="*/ 632572 w 1237913"/>
              <a:gd name="connsiteY79" fmla="*/ 995082 h 1479176"/>
              <a:gd name="connsiteX80" fmla="*/ 619125 w 1237913"/>
              <a:gd name="connsiteY80" fmla="*/ 860611 h 1479176"/>
              <a:gd name="connsiteX81" fmla="*/ 578783 w 1237913"/>
              <a:gd name="connsiteY81" fmla="*/ 927847 h 1479176"/>
              <a:gd name="connsiteX82" fmla="*/ 524995 w 1237913"/>
              <a:gd name="connsiteY82" fmla="*/ 1008529 h 1479176"/>
              <a:gd name="connsiteX83" fmla="*/ 511548 w 1237913"/>
              <a:gd name="connsiteY83" fmla="*/ 1089211 h 1479176"/>
              <a:gd name="connsiteX84" fmla="*/ 498101 w 1237913"/>
              <a:gd name="connsiteY84" fmla="*/ 1129553 h 1479176"/>
              <a:gd name="connsiteX85" fmla="*/ 484654 w 1237913"/>
              <a:gd name="connsiteY85" fmla="*/ 1250576 h 1479176"/>
              <a:gd name="connsiteX86" fmla="*/ 457760 w 1237913"/>
              <a:gd name="connsiteY86" fmla="*/ 1331259 h 1479176"/>
              <a:gd name="connsiteX87" fmla="*/ 444313 w 1237913"/>
              <a:gd name="connsiteY87" fmla="*/ 1371600 h 1479176"/>
              <a:gd name="connsiteX88" fmla="*/ 403972 w 1237913"/>
              <a:gd name="connsiteY88" fmla="*/ 1398494 h 1479176"/>
              <a:gd name="connsiteX89" fmla="*/ 323289 w 1237913"/>
              <a:gd name="connsiteY89" fmla="*/ 1425388 h 1479176"/>
              <a:gd name="connsiteX90" fmla="*/ 309842 w 1237913"/>
              <a:gd name="connsiteY90" fmla="*/ 1277470 h 1479176"/>
              <a:gd name="connsiteX91" fmla="*/ 350183 w 1237913"/>
              <a:gd name="connsiteY91" fmla="*/ 1250576 h 1479176"/>
              <a:gd name="connsiteX92" fmla="*/ 363631 w 1237913"/>
              <a:gd name="connsiteY92" fmla="*/ 1102659 h 1479176"/>
              <a:gd name="connsiteX93" fmla="*/ 336736 w 1237913"/>
              <a:gd name="connsiteY93" fmla="*/ 1183341 h 1479176"/>
              <a:gd name="connsiteX94" fmla="*/ 323289 w 1237913"/>
              <a:gd name="connsiteY94" fmla="*/ 1223682 h 1479176"/>
              <a:gd name="connsiteX95" fmla="*/ 282948 w 1237913"/>
              <a:gd name="connsiteY95" fmla="*/ 1250576 h 1479176"/>
              <a:gd name="connsiteX96" fmla="*/ 229160 w 1237913"/>
              <a:gd name="connsiteY96" fmla="*/ 1331259 h 1479176"/>
              <a:gd name="connsiteX97" fmla="*/ 202266 w 1237913"/>
              <a:gd name="connsiteY97" fmla="*/ 1371600 h 1479176"/>
              <a:gd name="connsiteX98" fmla="*/ 121583 w 1237913"/>
              <a:gd name="connsiteY98" fmla="*/ 1398494 h 1479176"/>
              <a:gd name="connsiteX99" fmla="*/ 81242 w 1237913"/>
              <a:gd name="connsiteY99" fmla="*/ 1385047 h 1479176"/>
              <a:gd name="connsiteX100" fmla="*/ 14007 w 1237913"/>
              <a:gd name="connsiteY100" fmla="*/ 1317811 h 1479176"/>
              <a:gd name="connsiteX101" fmla="*/ 27454 w 1237913"/>
              <a:gd name="connsiteY101" fmla="*/ 1196788 h 1479176"/>
              <a:gd name="connsiteX102" fmla="*/ 40901 w 1237913"/>
              <a:gd name="connsiteY102" fmla="*/ 1156447 h 1479176"/>
              <a:gd name="connsiteX103" fmla="*/ 81242 w 1237913"/>
              <a:gd name="connsiteY103" fmla="*/ 1143000 h 1479176"/>
              <a:gd name="connsiteX104" fmla="*/ 135031 w 1237913"/>
              <a:gd name="connsiteY104" fmla="*/ 1075764 h 1479176"/>
              <a:gd name="connsiteX105" fmla="*/ 161925 w 1237913"/>
              <a:gd name="connsiteY105" fmla="*/ 1035423 h 1479176"/>
              <a:gd name="connsiteX106" fmla="*/ 202266 w 1237913"/>
              <a:gd name="connsiteY106" fmla="*/ 1021976 h 1479176"/>
              <a:gd name="connsiteX107" fmla="*/ 242607 w 1237913"/>
              <a:gd name="connsiteY107" fmla="*/ 995082 h 1479176"/>
              <a:gd name="connsiteX108" fmla="*/ 296395 w 1237913"/>
              <a:gd name="connsiteY108" fmla="*/ 914400 h 1479176"/>
              <a:gd name="connsiteX109" fmla="*/ 323289 w 1237913"/>
              <a:gd name="connsiteY109" fmla="*/ 874059 h 1479176"/>
              <a:gd name="connsiteX110" fmla="*/ 377078 w 1237913"/>
              <a:gd name="connsiteY110" fmla="*/ 820270 h 1479176"/>
              <a:gd name="connsiteX111" fmla="*/ 363631 w 1237913"/>
              <a:gd name="connsiteY111" fmla="*/ 457200 h 1479176"/>
              <a:gd name="connsiteX112" fmla="*/ 336736 w 1237913"/>
              <a:gd name="connsiteY112" fmla="*/ 376517 h 1479176"/>
              <a:gd name="connsiteX113" fmla="*/ 323289 w 1237913"/>
              <a:gd name="connsiteY113" fmla="*/ 336176 h 1479176"/>
              <a:gd name="connsiteX114" fmla="*/ 296395 w 1237913"/>
              <a:gd name="connsiteY114" fmla="*/ 295835 h 1479176"/>
              <a:gd name="connsiteX115" fmla="*/ 242607 w 1237913"/>
              <a:gd name="connsiteY115" fmla="*/ 215153 h 1479176"/>
              <a:gd name="connsiteX116" fmla="*/ 229160 w 1237913"/>
              <a:gd name="connsiteY116" fmla="*/ 161364 h 1479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1237913" h="1479176">
                <a:moveTo>
                  <a:pt x="229160" y="161364"/>
                </a:moveTo>
                <a:cubicBezTo>
                  <a:pt x="240366" y="141193"/>
                  <a:pt x="286789" y="120475"/>
                  <a:pt x="309842" y="94129"/>
                </a:cubicBezTo>
                <a:cubicBezTo>
                  <a:pt x="366681" y="29170"/>
                  <a:pt x="271779" y="76169"/>
                  <a:pt x="350183" y="13447"/>
                </a:cubicBezTo>
                <a:cubicBezTo>
                  <a:pt x="361252" y="4592"/>
                  <a:pt x="377078" y="4482"/>
                  <a:pt x="390525" y="0"/>
                </a:cubicBezTo>
                <a:cubicBezTo>
                  <a:pt x="403972" y="13447"/>
                  <a:pt x="416257" y="28167"/>
                  <a:pt x="430866" y="40341"/>
                </a:cubicBezTo>
                <a:cubicBezTo>
                  <a:pt x="471998" y="74617"/>
                  <a:pt x="474899" y="55370"/>
                  <a:pt x="498101" y="107576"/>
                </a:cubicBezTo>
                <a:cubicBezTo>
                  <a:pt x="509615" y="133482"/>
                  <a:pt x="516030" y="161365"/>
                  <a:pt x="524995" y="188259"/>
                </a:cubicBezTo>
                <a:lnTo>
                  <a:pt x="551889" y="268941"/>
                </a:lnTo>
                <a:cubicBezTo>
                  <a:pt x="556371" y="282388"/>
                  <a:pt x="557473" y="297488"/>
                  <a:pt x="565336" y="309282"/>
                </a:cubicBezTo>
                <a:lnTo>
                  <a:pt x="592231" y="349623"/>
                </a:lnTo>
                <a:lnTo>
                  <a:pt x="646019" y="510988"/>
                </a:lnTo>
                <a:lnTo>
                  <a:pt x="659466" y="551329"/>
                </a:lnTo>
                <a:cubicBezTo>
                  <a:pt x="663948" y="564776"/>
                  <a:pt x="684707" y="599533"/>
                  <a:pt x="672913" y="591670"/>
                </a:cubicBezTo>
                <a:lnTo>
                  <a:pt x="632572" y="564776"/>
                </a:lnTo>
                <a:cubicBezTo>
                  <a:pt x="623607" y="551329"/>
                  <a:pt x="615774" y="537055"/>
                  <a:pt x="605678" y="524435"/>
                </a:cubicBezTo>
                <a:cubicBezTo>
                  <a:pt x="597758" y="514535"/>
                  <a:pt x="584453" y="508881"/>
                  <a:pt x="578783" y="497541"/>
                </a:cubicBezTo>
                <a:cubicBezTo>
                  <a:pt x="566105" y="472185"/>
                  <a:pt x="551889" y="416859"/>
                  <a:pt x="551889" y="416859"/>
                </a:cubicBezTo>
                <a:cubicBezTo>
                  <a:pt x="556371" y="376518"/>
                  <a:pt x="557376" y="335636"/>
                  <a:pt x="565336" y="295835"/>
                </a:cubicBezTo>
                <a:cubicBezTo>
                  <a:pt x="570896" y="268037"/>
                  <a:pt x="583266" y="242047"/>
                  <a:pt x="592231" y="215153"/>
                </a:cubicBezTo>
                <a:cubicBezTo>
                  <a:pt x="610790" y="159477"/>
                  <a:pt x="597814" y="186608"/>
                  <a:pt x="632572" y="134470"/>
                </a:cubicBezTo>
                <a:cubicBezTo>
                  <a:pt x="646019" y="138952"/>
                  <a:pt x="661119" y="140054"/>
                  <a:pt x="672913" y="147917"/>
                </a:cubicBezTo>
                <a:cubicBezTo>
                  <a:pt x="710829" y="173195"/>
                  <a:pt x="745672" y="236886"/>
                  <a:pt x="767042" y="268941"/>
                </a:cubicBezTo>
                <a:lnTo>
                  <a:pt x="793936" y="309282"/>
                </a:lnTo>
                <a:cubicBezTo>
                  <a:pt x="817310" y="519654"/>
                  <a:pt x="765956" y="416859"/>
                  <a:pt x="847725" y="416859"/>
                </a:cubicBezTo>
                <a:cubicBezTo>
                  <a:pt x="861899" y="416859"/>
                  <a:pt x="874619" y="425824"/>
                  <a:pt x="888066" y="430306"/>
                </a:cubicBezTo>
                <a:cubicBezTo>
                  <a:pt x="894611" y="440123"/>
                  <a:pt x="934593" y="492430"/>
                  <a:pt x="928407" y="510988"/>
                </a:cubicBezTo>
                <a:cubicBezTo>
                  <a:pt x="922393" y="529029"/>
                  <a:pt x="903889" y="540780"/>
                  <a:pt x="888066" y="551329"/>
                </a:cubicBezTo>
                <a:cubicBezTo>
                  <a:pt x="876272" y="559192"/>
                  <a:pt x="861172" y="560294"/>
                  <a:pt x="847725" y="564776"/>
                </a:cubicBezTo>
                <a:cubicBezTo>
                  <a:pt x="834278" y="578223"/>
                  <a:pt x="819558" y="590508"/>
                  <a:pt x="807383" y="605117"/>
                </a:cubicBezTo>
                <a:cubicBezTo>
                  <a:pt x="797037" y="617533"/>
                  <a:pt x="791917" y="634031"/>
                  <a:pt x="780489" y="645459"/>
                </a:cubicBezTo>
                <a:cubicBezTo>
                  <a:pt x="769061" y="656887"/>
                  <a:pt x="753595" y="663388"/>
                  <a:pt x="740148" y="672353"/>
                </a:cubicBezTo>
                <a:cubicBezTo>
                  <a:pt x="735666" y="685800"/>
                  <a:pt x="733040" y="700016"/>
                  <a:pt x="726701" y="712694"/>
                </a:cubicBezTo>
                <a:cubicBezTo>
                  <a:pt x="719473" y="727149"/>
                  <a:pt x="700958" y="736915"/>
                  <a:pt x="699807" y="753035"/>
                </a:cubicBezTo>
                <a:cubicBezTo>
                  <a:pt x="695417" y="814488"/>
                  <a:pt x="692091" y="893237"/>
                  <a:pt x="740148" y="941294"/>
                </a:cubicBezTo>
                <a:cubicBezTo>
                  <a:pt x="751576" y="952722"/>
                  <a:pt x="767042" y="959223"/>
                  <a:pt x="780489" y="968188"/>
                </a:cubicBezTo>
                <a:cubicBezTo>
                  <a:pt x="793936" y="963706"/>
                  <a:pt x="812592" y="966275"/>
                  <a:pt x="820831" y="954741"/>
                </a:cubicBezTo>
                <a:cubicBezTo>
                  <a:pt x="837309" y="931673"/>
                  <a:pt x="838760" y="900953"/>
                  <a:pt x="847725" y="874059"/>
                </a:cubicBezTo>
                <a:cubicBezTo>
                  <a:pt x="852207" y="860612"/>
                  <a:pt x="853309" y="845511"/>
                  <a:pt x="861172" y="833717"/>
                </a:cubicBezTo>
                <a:cubicBezTo>
                  <a:pt x="895929" y="781582"/>
                  <a:pt x="882955" y="808708"/>
                  <a:pt x="901513" y="753035"/>
                </a:cubicBezTo>
                <a:cubicBezTo>
                  <a:pt x="905995" y="672353"/>
                  <a:pt x="880553" y="584104"/>
                  <a:pt x="914960" y="510988"/>
                </a:cubicBezTo>
                <a:cubicBezTo>
                  <a:pt x="928456" y="482310"/>
                  <a:pt x="979661" y="512664"/>
                  <a:pt x="1009089" y="524435"/>
                </a:cubicBezTo>
                <a:cubicBezTo>
                  <a:pt x="1026746" y="531498"/>
                  <a:pt x="1034822" y="552602"/>
                  <a:pt x="1049431" y="564776"/>
                </a:cubicBezTo>
                <a:cubicBezTo>
                  <a:pt x="1061847" y="575122"/>
                  <a:pt x="1076325" y="582705"/>
                  <a:pt x="1089772" y="591670"/>
                </a:cubicBezTo>
                <a:cubicBezTo>
                  <a:pt x="1098737" y="605117"/>
                  <a:pt x="1115203" y="615916"/>
                  <a:pt x="1116666" y="632011"/>
                </a:cubicBezTo>
                <a:cubicBezTo>
                  <a:pt x="1121306" y="683051"/>
                  <a:pt x="1114280" y="741975"/>
                  <a:pt x="1076325" y="779929"/>
                </a:cubicBezTo>
                <a:cubicBezTo>
                  <a:pt x="1064897" y="791357"/>
                  <a:pt x="1049430" y="797858"/>
                  <a:pt x="1035983" y="806823"/>
                </a:cubicBezTo>
                <a:lnTo>
                  <a:pt x="1009089" y="887506"/>
                </a:lnTo>
                <a:cubicBezTo>
                  <a:pt x="990216" y="944125"/>
                  <a:pt x="983139" y="929498"/>
                  <a:pt x="1035983" y="914400"/>
                </a:cubicBezTo>
                <a:cubicBezTo>
                  <a:pt x="1053753" y="909323"/>
                  <a:pt x="1071589" y="904259"/>
                  <a:pt x="1089772" y="900953"/>
                </a:cubicBezTo>
                <a:cubicBezTo>
                  <a:pt x="1120956" y="895283"/>
                  <a:pt x="1152525" y="891988"/>
                  <a:pt x="1183901" y="887506"/>
                </a:cubicBezTo>
                <a:cubicBezTo>
                  <a:pt x="1201830" y="891988"/>
                  <a:pt x="1231845" y="883420"/>
                  <a:pt x="1237689" y="900953"/>
                </a:cubicBezTo>
                <a:cubicBezTo>
                  <a:pt x="1242691" y="915959"/>
                  <a:pt x="1162568" y="940058"/>
                  <a:pt x="1157007" y="941294"/>
                </a:cubicBezTo>
                <a:cubicBezTo>
                  <a:pt x="1130391" y="947209"/>
                  <a:pt x="1102776" y="948128"/>
                  <a:pt x="1076325" y="954741"/>
                </a:cubicBezTo>
                <a:cubicBezTo>
                  <a:pt x="1048822" y="961617"/>
                  <a:pt x="995642" y="981635"/>
                  <a:pt x="995642" y="981635"/>
                </a:cubicBezTo>
                <a:cubicBezTo>
                  <a:pt x="991160" y="968188"/>
                  <a:pt x="982195" y="955468"/>
                  <a:pt x="982195" y="941294"/>
                </a:cubicBezTo>
                <a:cubicBezTo>
                  <a:pt x="982195" y="824421"/>
                  <a:pt x="1074927" y="893169"/>
                  <a:pt x="1183901" y="900953"/>
                </a:cubicBezTo>
                <a:cubicBezTo>
                  <a:pt x="1179419" y="923365"/>
                  <a:pt x="1183132" y="949171"/>
                  <a:pt x="1170454" y="968188"/>
                </a:cubicBezTo>
                <a:cubicBezTo>
                  <a:pt x="1162591" y="979982"/>
                  <a:pt x="1142791" y="975296"/>
                  <a:pt x="1130113" y="981635"/>
                </a:cubicBezTo>
                <a:cubicBezTo>
                  <a:pt x="1115658" y="988863"/>
                  <a:pt x="1103219" y="999564"/>
                  <a:pt x="1089772" y="1008529"/>
                </a:cubicBezTo>
                <a:cubicBezTo>
                  <a:pt x="1080807" y="1021976"/>
                  <a:pt x="1069442" y="1034102"/>
                  <a:pt x="1062878" y="1048870"/>
                </a:cubicBezTo>
                <a:cubicBezTo>
                  <a:pt x="1051364" y="1074776"/>
                  <a:pt x="1059571" y="1113828"/>
                  <a:pt x="1035983" y="1129553"/>
                </a:cubicBezTo>
                <a:lnTo>
                  <a:pt x="995642" y="1156447"/>
                </a:lnTo>
                <a:cubicBezTo>
                  <a:pt x="963637" y="1252461"/>
                  <a:pt x="992336" y="1221404"/>
                  <a:pt x="928407" y="1264023"/>
                </a:cubicBezTo>
                <a:lnTo>
                  <a:pt x="874619" y="1344706"/>
                </a:lnTo>
                <a:cubicBezTo>
                  <a:pt x="865654" y="1358153"/>
                  <a:pt x="861172" y="1376082"/>
                  <a:pt x="847725" y="1385047"/>
                </a:cubicBezTo>
                <a:lnTo>
                  <a:pt x="807383" y="1411941"/>
                </a:lnTo>
                <a:cubicBezTo>
                  <a:pt x="802901" y="1425388"/>
                  <a:pt x="805470" y="1444043"/>
                  <a:pt x="793936" y="1452282"/>
                </a:cubicBezTo>
                <a:cubicBezTo>
                  <a:pt x="770868" y="1468759"/>
                  <a:pt x="713254" y="1479176"/>
                  <a:pt x="713254" y="1479176"/>
                </a:cubicBezTo>
                <a:cubicBezTo>
                  <a:pt x="708772" y="1465729"/>
                  <a:pt x="699807" y="1453009"/>
                  <a:pt x="699807" y="1438835"/>
                </a:cubicBezTo>
                <a:cubicBezTo>
                  <a:pt x="699807" y="1410999"/>
                  <a:pt x="726550" y="1378549"/>
                  <a:pt x="740148" y="1358153"/>
                </a:cubicBezTo>
                <a:cubicBezTo>
                  <a:pt x="744630" y="1344706"/>
                  <a:pt x="747256" y="1330489"/>
                  <a:pt x="753595" y="1317811"/>
                </a:cubicBezTo>
                <a:cubicBezTo>
                  <a:pt x="760822" y="1303356"/>
                  <a:pt x="778704" y="1293532"/>
                  <a:pt x="780489" y="1277470"/>
                </a:cubicBezTo>
                <a:cubicBezTo>
                  <a:pt x="783971" y="1246136"/>
                  <a:pt x="770557" y="1180774"/>
                  <a:pt x="740148" y="1156447"/>
                </a:cubicBezTo>
                <a:cubicBezTo>
                  <a:pt x="729080" y="1147592"/>
                  <a:pt x="713254" y="1147482"/>
                  <a:pt x="699807" y="1143000"/>
                </a:cubicBezTo>
                <a:cubicBezTo>
                  <a:pt x="663948" y="1147482"/>
                  <a:pt x="628369" y="1156447"/>
                  <a:pt x="592231" y="1156447"/>
                </a:cubicBezTo>
                <a:cubicBezTo>
                  <a:pt x="578056" y="1156447"/>
                  <a:pt x="558228" y="1155678"/>
                  <a:pt x="551889" y="1143000"/>
                </a:cubicBezTo>
                <a:cubicBezTo>
                  <a:pt x="545550" y="1130322"/>
                  <a:pt x="558043" y="1114813"/>
                  <a:pt x="565336" y="1102659"/>
                </a:cubicBezTo>
                <a:cubicBezTo>
                  <a:pt x="571859" y="1091787"/>
                  <a:pt x="583266" y="1084729"/>
                  <a:pt x="592231" y="1075764"/>
                </a:cubicBezTo>
                <a:cubicBezTo>
                  <a:pt x="596713" y="1062317"/>
                  <a:pt x="599339" y="1048101"/>
                  <a:pt x="605678" y="1035423"/>
                </a:cubicBezTo>
                <a:cubicBezTo>
                  <a:pt x="612906" y="1020968"/>
                  <a:pt x="631332" y="1011196"/>
                  <a:pt x="632572" y="995082"/>
                </a:cubicBezTo>
                <a:cubicBezTo>
                  <a:pt x="636027" y="950167"/>
                  <a:pt x="623607" y="905435"/>
                  <a:pt x="619125" y="860611"/>
                </a:cubicBezTo>
                <a:cubicBezTo>
                  <a:pt x="558788" y="920950"/>
                  <a:pt x="622424" y="849294"/>
                  <a:pt x="578783" y="927847"/>
                </a:cubicBezTo>
                <a:cubicBezTo>
                  <a:pt x="563086" y="956102"/>
                  <a:pt x="524995" y="1008529"/>
                  <a:pt x="524995" y="1008529"/>
                </a:cubicBezTo>
                <a:cubicBezTo>
                  <a:pt x="520513" y="1035423"/>
                  <a:pt x="517463" y="1062595"/>
                  <a:pt x="511548" y="1089211"/>
                </a:cubicBezTo>
                <a:cubicBezTo>
                  <a:pt x="508473" y="1103048"/>
                  <a:pt x="500431" y="1115571"/>
                  <a:pt x="498101" y="1129553"/>
                </a:cubicBezTo>
                <a:cubicBezTo>
                  <a:pt x="491428" y="1169590"/>
                  <a:pt x="492614" y="1210775"/>
                  <a:pt x="484654" y="1250576"/>
                </a:cubicBezTo>
                <a:cubicBezTo>
                  <a:pt x="479094" y="1278375"/>
                  <a:pt x="466725" y="1304365"/>
                  <a:pt x="457760" y="1331259"/>
                </a:cubicBezTo>
                <a:cubicBezTo>
                  <a:pt x="453278" y="1344706"/>
                  <a:pt x="456107" y="1363737"/>
                  <a:pt x="444313" y="1371600"/>
                </a:cubicBezTo>
                <a:cubicBezTo>
                  <a:pt x="430866" y="1380565"/>
                  <a:pt x="418740" y="1391930"/>
                  <a:pt x="403972" y="1398494"/>
                </a:cubicBezTo>
                <a:cubicBezTo>
                  <a:pt x="378066" y="1410008"/>
                  <a:pt x="323289" y="1425388"/>
                  <a:pt x="323289" y="1425388"/>
                </a:cubicBezTo>
                <a:cubicBezTo>
                  <a:pt x="285851" y="1369230"/>
                  <a:pt x="273144" y="1369215"/>
                  <a:pt x="309842" y="1277470"/>
                </a:cubicBezTo>
                <a:cubicBezTo>
                  <a:pt x="315844" y="1262465"/>
                  <a:pt x="336736" y="1259541"/>
                  <a:pt x="350183" y="1250576"/>
                </a:cubicBezTo>
                <a:cubicBezTo>
                  <a:pt x="384306" y="1148211"/>
                  <a:pt x="382638" y="1197692"/>
                  <a:pt x="363631" y="1102659"/>
                </a:cubicBezTo>
                <a:lnTo>
                  <a:pt x="336736" y="1183341"/>
                </a:lnTo>
                <a:cubicBezTo>
                  <a:pt x="332254" y="1196788"/>
                  <a:pt x="335083" y="1215819"/>
                  <a:pt x="323289" y="1223682"/>
                </a:cubicBezTo>
                <a:lnTo>
                  <a:pt x="282948" y="1250576"/>
                </a:lnTo>
                <a:lnTo>
                  <a:pt x="229160" y="1331259"/>
                </a:lnTo>
                <a:cubicBezTo>
                  <a:pt x="220195" y="1344706"/>
                  <a:pt x="217598" y="1366489"/>
                  <a:pt x="202266" y="1371600"/>
                </a:cubicBezTo>
                <a:lnTo>
                  <a:pt x="121583" y="1398494"/>
                </a:lnTo>
                <a:cubicBezTo>
                  <a:pt x="108136" y="1394012"/>
                  <a:pt x="92581" y="1393552"/>
                  <a:pt x="81242" y="1385047"/>
                </a:cubicBezTo>
                <a:cubicBezTo>
                  <a:pt x="55886" y="1366030"/>
                  <a:pt x="14007" y="1317811"/>
                  <a:pt x="14007" y="1317811"/>
                </a:cubicBezTo>
                <a:cubicBezTo>
                  <a:pt x="-8405" y="1250576"/>
                  <a:pt x="-3922" y="1290917"/>
                  <a:pt x="27454" y="1196788"/>
                </a:cubicBezTo>
                <a:cubicBezTo>
                  <a:pt x="31936" y="1183341"/>
                  <a:pt x="27454" y="1160929"/>
                  <a:pt x="40901" y="1156447"/>
                </a:cubicBezTo>
                <a:lnTo>
                  <a:pt x="81242" y="1143000"/>
                </a:lnTo>
                <a:cubicBezTo>
                  <a:pt x="164017" y="1018837"/>
                  <a:pt x="58387" y="1171569"/>
                  <a:pt x="135031" y="1075764"/>
                </a:cubicBezTo>
                <a:cubicBezTo>
                  <a:pt x="145127" y="1063144"/>
                  <a:pt x="149305" y="1045519"/>
                  <a:pt x="161925" y="1035423"/>
                </a:cubicBezTo>
                <a:cubicBezTo>
                  <a:pt x="172993" y="1026568"/>
                  <a:pt x="189588" y="1028315"/>
                  <a:pt x="202266" y="1021976"/>
                </a:cubicBezTo>
                <a:cubicBezTo>
                  <a:pt x="216721" y="1014748"/>
                  <a:pt x="229160" y="1004047"/>
                  <a:pt x="242607" y="995082"/>
                </a:cubicBezTo>
                <a:lnTo>
                  <a:pt x="296395" y="914400"/>
                </a:lnTo>
                <a:cubicBezTo>
                  <a:pt x="305360" y="900953"/>
                  <a:pt x="311861" y="885487"/>
                  <a:pt x="323289" y="874059"/>
                </a:cubicBezTo>
                <a:lnTo>
                  <a:pt x="377078" y="820270"/>
                </a:lnTo>
                <a:cubicBezTo>
                  <a:pt x="372596" y="699247"/>
                  <a:pt x="374596" y="577809"/>
                  <a:pt x="363631" y="457200"/>
                </a:cubicBezTo>
                <a:cubicBezTo>
                  <a:pt x="361064" y="428967"/>
                  <a:pt x="345701" y="403411"/>
                  <a:pt x="336736" y="376517"/>
                </a:cubicBezTo>
                <a:cubicBezTo>
                  <a:pt x="332254" y="363070"/>
                  <a:pt x="331152" y="347970"/>
                  <a:pt x="323289" y="336176"/>
                </a:cubicBezTo>
                <a:cubicBezTo>
                  <a:pt x="314324" y="322729"/>
                  <a:pt x="303623" y="310290"/>
                  <a:pt x="296395" y="295835"/>
                </a:cubicBezTo>
                <a:cubicBezTo>
                  <a:pt x="257474" y="217992"/>
                  <a:pt x="319080" y="291626"/>
                  <a:pt x="242607" y="215153"/>
                </a:cubicBezTo>
                <a:cubicBezTo>
                  <a:pt x="225991" y="165303"/>
                  <a:pt x="217954" y="181535"/>
                  <a:pt x="229160" y="161364"/>
                </a:cubicBezTo>
                <a:close/>
              </a:path>
            </a:pathLst>
          </a:custGeom>
          <a:solidFill>
            <a:srgbClr val="FF3399">
              <a:alpha val="60000"/>
            </a:srgbClr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4898061" y="2156923"/>
            <a:ext cx="474646" cy="537227"/>
            <a:chOff x="4898061" y="2156923"/>
            <a:chExt cx="474646" cy="537227"/>
          </a:xfrm>
        </p:grpSpPr>
        <p:sp>
          <p:nvSpPr>
            <p:cNvPr id="50" name="Oval 49"/>
            <p:cNvSpPr/>
            <p:nvPr/>
          </p:nvSpPr>
          <p:spPr>
            <a:xfrm>
              <a:off x="4924953" y="2156923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5023565" y="2242088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5175965" y="2394488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5261130" y="2170372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4898061" y="2546888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902983" y="3107181"/>
            <a:ext cx="322248" cy="541706"/>
            <a:chOff x="3902983" y="3107181"/>
            <a:chExt cx="322248" cy="541706"/>
          </a:xfrm>
        </p:grpSpPr>
        <p:sp>
          <p:nvSpPr>
            <p:cNvPr id="74" name="Oval 73"/>
            <p:cNvSpPr/>
            <p:nvPr/>
          </p:nvSpPr>
          <p:spPr>
            <a:xfrm>
              <a:off x="3902983" y="3501625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109171" y="3385085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4113654" y="3107181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3970220" y="3138558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696358" y="4147083"/>
            <a:ext cx="698764" cy="631356"/>
            <a:chOff x="4696358" y="4147083"/>
            <a:chExt cx="698764" cy="631356"/>
          </a:xfrm>
        </p:grpSpPr>
        <p:sp>
          <p:nvSpPr>
            <p:cNvPr id="78" name="Oval 77"/>
            <p:cNvSpPr/>
            <p:nvPr/>
          </p:nvSpPr>
          <p:spPr>
            <a:xfrm>
              <a:off x="4696358" y="4147083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037016" y="4259142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5283545" y="4465330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5180452" y="4631177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158041" y="4460849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4853243" y="4532567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H="1" flipV="1">
            <a:off x="8161689" y="3701392"/>
            <a:ext cx="2085504" cy="11272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8014461" y="3180679"/>
            <a:ext cx="472985" cy="626238"/>
            <a:chOff x="8014461" y="3180679"/>
            <a:chExt cx="472985" cy="626238"/>
          </a:xfrm>
        </p:grpSpPr>
        <p:sp>
          <p:nvSpPr>
            <p:cNvPr id="84" name="Oval 83"/>
            <p:cNvSpPr/>
            <p:nvPr/>
          </p:nvSpPr>
          <p:spPr>
            <a:xfrm>
              <a:off x="8014461" y="3659655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8219113" y="3394039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8375869" y="3224224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8293135" y="3180679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7497165" y="1741766"/>
            <a:ext cx="810238" cy="1579128"/>
            <a:chOff x="7469918" y="1741766"/>
            <a:chExt cx="810238" cy="1579128"/>
          </a:xfrm>
        </p:grpSpPr>
        <p:sp>
          <p:nvSpPr>
            <p:cNvPr id="98" name="Oval 97"/>
            <p:cNvSpPr/>
            <p:nvPr/>
          </p:nvSpPr>
          <p:spPr>
            <a:xfrm>
              <a:off x="8157341" y="3057714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7469918" y="1741766"/>
              <a:ext cx="789023" cy="1579128"/>
              <a:chOff x="7483928" y="1741766"/>
              <a:chExt cx="789023" cy="1579128"/>
            </a:xfrm>
          </p:grpSpPr>
          <p:grpSp>
            <p:nvGrpSpPr>
              <p:cNvPr id="104" name="Group 103"/>
              <p:cNvGrpSpPr/>
              <p:nvPr/>
            </p:nvGrpSpPr>
            <p:grpSpPr>
              <a:xfrm>
                <a:off x="7578223" y="1877698"/>
                <a:ext cx="371007" cy="890224"/>
                <a:chOff x="7578223" y="1877698"/>
                <a:chExt cx="371007" cy="890224"/>
              </a:xfrm>
            </p:grpSpPr>
            <p:sp>
              <p:nvSpPr>
                <p:cNvPr id="88" name="Oval 87"/>
                <p:cNvSpPr/>
                <p:nvPr/>
              </p:nvSpPr>
              <p:spPr>
                <a:xfrm>
                  <a:off x="7591286" y="1877698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7578223" y="2125895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94"/>
                <p:cNvSpPr/>
                <p:nvPr/>
              </p:nvSpPr>
              <p:spPr>
                <a:xfrm>
                  <a:off x="7826415" y="2661473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102"/>
              <p:cNvGrpSpPr/>
              <p:nvPr/>
            </p:nvGrpSpPr>
            <p:grpSpPr>
              <a:xfrm>
                <a:off x="7483928" y="1741766"/>
                <a:ext cx="789023" cy="1579128"/>
                <a:chOff x="7469918" y="1790613"/>
                <a:chExt cx="789023" cy="1491117"/>
              </a:xfrm>
            </p:grpSpPr>
            <p:sp>
              <p:nvSpPr>
                <p:cNvPr id="57" name="Oval 56"/>
                <p:cNvSpPr/>
                <p:nvPr/>
              </p:nvSpPr>
              <p:spPr>
                <a:xfrm>
                  <a:off x="7648449" y="1790613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7670219" y="2008328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7657156" y="2204273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91"/>
                <p:cNvSpPr/>
                <p:nvPr/>
              </p:nvSpPr>
              <p:spPr>
                <a:xfrm>
                  <a:off x="7469918" y="2395862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7596192" y="2496010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93"/>
                <p:cNvSpPr/>
                <p:nvPr/>
              </p:nvSpPr>
              <p:spPr>
                <a:xfrm>
                  <a:off x="7748592" y="2478591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95"/>
                <p:cNvSpPr/>
                <p:nvPr/>
              </p:nvSpPr>
              <p:spPr>
                <a:xfrm>
                  <a:off x="7887929" y="2748558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96"/>
                <p:cNvSpPr/>
                <p:nvPr/>
              </p:nvSpPr>
              <p:spPr>
                <a:xfrm>
                  <a:off x="8136126" y="2879188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98"/>
                <p:cNvSpPr/>
                <p:nvPr/>
              </p:nvSpPr>
              <p:spPr>
                <a:xfrm>
                  <a:off x="8053392" y="3175281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16" name="Group 115"/>
          <p:cNvGrpSpPr/>
          <p:nvPr/>
        </p:nvGrpSpPr>
        <p:grpSpPr>
          <a:xfrm>
            <a:off x="7251960" y="3105836"/>
            <a:ext cx="697528" cy="894392"/>
            <a:chOff x="7251960" y="3105836"/>
            <a:chExt cx="697528" cy="894392"/>
          </a:xfrm>
        </p:grpSpPr>
        <p:sp>
          <p:nvSpPr>
            <p:cNvPr id="108" name="Oval 107"/>
            <p:cNvSpPr/>
            <p:nvPr/>
          </p:nvSpPr>
          <p:spPr>
            <a:xfrm>
              <a:off x="7573281" y="3597686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7634240" y="3893779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7686492" y="3723960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7399107" y="3841527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7251960" y="3759164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7604522" y="3392771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7826673" y="3237301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7825714" y="3105836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6100842" y="4856596"/>
            <a:ext cx="3188964" cy="453044"/>
            <a:chOff x="6100842" y="4856596"/>
            <a:chExt cx="3188964" cy="453044"/>
          </a:xfrm>
        </p:grpSpPr>
        <p:sp>
          <p:nvSpPr>
            <p:cNvPr id="123" name="Oval 122"/>
            <p:cNvSpPr/>
            <p:nvPr/>
          </p:nvSpPr>
          <p:spPr>
            <a:xfrm>
              <a:off x="9166991" y="4862797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6100842" y="4856596"/>
              <a:ext cx="3114772" cy="453044"/>
              <a:chOff x="6100842" y="4856596"/>
              <a:chExt cx="3114772" cy="453044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7879543" y="4856596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8114881" y="4946639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8369898" y="5045366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7882149" y="5132769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9092799" y="4945816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6262733" y="5013805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6100842" y="5063426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6162668" y="5203191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1" name="Group 130"/>
          <p:cNvGrpSpPr/>
          <p:nvPr/>
        </p:nvGrpSpPr>
        <p:grpSpPr>
          <a:xfrm>
            <a:off x="9044950" y="2062646"/>
            <a:ext cx="236026" cy="372060"/>
            <a:chOff x="9044950" y="2062646"/>
            <a:chExt cx="236026" cy="372060"/>
          </a:xfrm>
        </p:grpSpPr>
        <p:sp>
          <p:nvSpPr>
            <p:cNvPr id="132" name="Oval 131"/>
            <p:cNvSpPr/>
            <p:nvPr/>
          </p:nvSpPr>
          <p:spPr>
            <a:xfrm>
              <a:off x="9075432" y="2062646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>
            <a:xfrm>
              <a:off x="9044950" y="2188920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/>
            <p:cNvSpPr/>
            <p:nvPr/>
          </p:nvSpPr>
          <p:spPr>
            <a:xfrm>
              <a:off x="9158161" y="2328257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6" name="Group 135"/>
          <p:cNvGrpSpPr/>
          <p:nvPr/>
        </p:nvGrpSpPr>
        <p:grpSpPr>
          <a:xfrm>
            <a:off x="6534981" y="2859919"/>
            <a:ext cx="740415" cy="855163"/>
            <a:chOff x="6534981" y="2859919"/>
            <a:chExt cx="740415" cy="855163"/>
          </a:xfrm>
        </p:grpSpPr>
        <p:sp>
          <p:nvSpPr>
            <p:cNvPr id="137" name="Freeform 136"/>
            <p:cNvSpPr/>
            <p:nvPr/>
          </p:nvSpPr>
          <p:spPr>
            <a:xfrm>
              <a:off x="6534981" y="2859919"/>
              <a:ext cx="109409" cy="357385"/>
            </a:xfrm>
            <a:custGeom>
              <a:avLst/>
              <a:gdLst>
                <a:gd name="connsiteX0" fmla="*/ 107866 w 109409"/>
                <a:gd name="connsiteY0" fmla="*/ 4305 h 357385"/>
                <a:gd name="connsiteX1" fmla="*/ 13737 w 109409"/>
                <a:gd name="connsiteY1" fmla="*/ 353928 h 357385"/>
                <a:gd name="connsiteX2" fmla="*/ 290 w 109409"/>
                <a:gd name="connsiteY2" fmla="*/ 300140 h 357385"/>
                <a:gd name="connsiteX3" fmla="*/ 80972 w 109409"/>
                <a:gd name="connsiteY3" fmla="*/ 206010 h 357385"/>
                <a:gd name="connsiteX4" fmla="*/ 107866 w 109409"/>
                <a:gd name="connsiteY4" fmla="*/ 4305 h 357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09" h="357385">
                  <a:moveTo>
                    <a:pt x="107866" y="4305"/>
                  </a:moveTo>
                  <a:cubicBezTo>
                    <a:pt x="96660" y="28958"/>
                    <a:pt x="54982" y="240503"/>
                    <a:pt x="13737" y="353928"/>
                  </a:cubicBezTo>
                  <a:cubicBezTo>
                    <a:pt x="7421" y="371296"/>
                    <a:pt x="-1751" y="318508"/>
                    <a:pt x="290" y="300140"/>
                  </a:cubicBezTo>
                  <a:cubicBezTo>
                    <a:pt x="8370" y="227423"/>
                    <a:pt x="27402" y="232796"/>
                    <a:pt x="80972" y="206010"/>
                  </a:cubicBezTo>
                  <a:cubicBezTo>
                    <a:pt x="65050" y="62712"/>
                    <a:pt x="119072" y="-20348"/>
                    <a:pt x="107866" y="430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Freeform 137"/>
            <p:cNvSpPr/>
            <p:nvPr/>
          </p:nvSpPr>
          <p:spPr>
            <a:xfrm>
              <a:off x="6642526" y="3025588"/>
              <a:ext cx="185617" cy="312774"/>
            </a:xfrm>
            <a:custGeom>
              <a:avLst/>
              <a:gdLst>
                <a:gd name="connsiteX0" fmla="*/ 40662 w 185617"/>
                <a:gd name="connsiteY0" fmla="*/ 53788 h 312774"/>
                <a:gd name="connsiteX1" fmla="*/ 148239 w 185617"/>
                <a:gd name="connsiteY1" fmla="*/ 67236 h 312774"/>
                <a:gd name="connsiteX2" fmla="*/ 134792 w 185617"/>
                <a:gd name="connsiteY2" fmla="*/ 107577 h 312774"/>
                <a:gd name="connsiteX3" fmla="*/ 161686 w 185617"/>
                <a:gd name="connsiteY3" fmla="*/ 201706 h 312774"/>
                <a:gd name="connsiteX4" fmla="*/ 175133 w 185617"/>
                <a:gd name="connsiteY4" fmla="*/ 309283 h 312774"/>
                <a:gd name="connsiteX5" fmla="*/ 94450 w 185617"/>
                <a:gd name="connsiteY5" fmla="*/ 255494 h 312774"/>
                <a:gd name="connsiteX6" fmla="*/ 67556 w 185617"/>
                <a:gd name="connsiteY6" fmla="*/ 67236 h 312774"/>
                <a:gd name="connsiteX7" fmla="*/ 40662 w 185617"/>
                <a:gd name="connsiteY7" fmla="*/ 40341 h 312774"/>
                <a:gd name="connsiteX8" fmla="*/ 321 w 185617"/>
                <a:gd name="connsiteY8" fmla="*/ 13447 h 312774"/>
                <a:gd name="connsiteX9" fmla="*/ 27215 w 185617"/>
                <a:gd name="connsiteY9" fmla="*/ 0 h 312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617" h="312774">
                  <a:moveTo>
                    <a:pt x="40662" y="53788"/>
                  </a:moveTo>
                  <a:cubicBezTo>
                    <a:pt x="76521" y="58271"/>
                    <a:pt x="116862" y="49306"/>
                    <a:pt x="148239" y="67236"/>
                  </a:cubicBezTo>
                  <a:cubicBezTo>
                    <a:pt x="160546" y="74269"/>
                    <a:pt x="134792" y="93403"/>
                    <a:pt x="134792" y="107577"/>
                  </a:cubicBezTo>
                  <a:cubicBezTo>
                    <a:pt x="134792" y="124462"/>
                    <a:pt x="155345" y="182682"/>
                    <a:pt x="161686" y="201706"/>
                  </a:cubicBezTo>
                  <a:cubicBezTo>
                    <a:pt x="166168" y="237565"/>
                    <a:pt x="203352" y="286708"/>
                    <a:pt x="175133" y="309283"/>
                  </a:cubicBezTo>
                  <a:cubicBezTo>
                    <a:pt x="149893" y="329475"/>
                    <a:pt x="94450" y="255494"/>
                    <a:pt x="94450" y="255494"/>
                  </a:cubicBezTo>
                  <a:cubicBezTo>
                    <a:pt x="94241" y="253198"/>
                    <a:pt x="92502" y="108813"/>
                    <a:pt x="67556" y="67236"/>
                  </a:cubicBezTo>
                  <a:cubicBezTo>
                    <a:pt x="61033" y="56364"/>
                    <a:pt x="50562" y="48261"/>
                    <a:pt x="40662" y="40341"/>
                  </a:cubicBezTo>
                  <a:cubicBezTo>
                    <a:pt x="28042" y="30245"/>
                    <a:pt x="5432" y="28779"/>
                    <a:pt x="321" y="13447"/>
                  </a:cubicBezTo>
                  <a:cubicBezTo>
                    <a:pt x="-2848" y="3939"/>
                    <a:pt x="18250" y="4482"/>
                    <a:pt x="27215" y="0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Freeform 138"/>
            <p:cNvSpPr/>
            <p:nvPr/>
          </p:nvSpPr>
          <p:spPr>
            <a:xfrm>
              <a:off x="6898157" y="2985247"/>
              <a:ext cx="377239" cy="322805"/>
            </a:xfrm>
            <a:custGeom>
              <a:avLst/>
              <a:gdLst>
                <a:gd name="connsiteX0" fmla="*/ 27078 w 377239"/>
                <a:gd name="connsiteY0" fmla="*/ 322729 h 322805"/>
                <a:gd name="connsiteX1" fmla="*/ 13631 w 377239"/>
                <a:gd name="connsiteY1" fmla="*/ 255494 h 322805"/>
                <a:gd name="connsiteX2" fmla="*/ 67419 w 377239"/>
                <a:gd name="connsiteY2" fmla="*/ 201706 h 322805"/>
                <a:gd name="connsiteX3" fmla="*/ 121208 w 377239"/>
                <a:gd name="connsiteY3" fmla="*/ 134471 h 322805"/>
                <a:gd name="connsiteX4" fmla="*/ 161549 w 377239"/>
                <a:gd name="connsiteY4" fmla="*/ 121024 h 322805"/>
                <a:gd name="connsiteX5" fmla="*/ 269125 w 377239"/>
                <a:gd name="connsiteY5" fmla="*/ 94129 h 322805"/>
                <a:gd name="connsiteX6" fmla="*/ 336361 w 377239"/>
                <a:gd name="connsiteY6" fmla="*/ 107577 h 322805"/>
                <a:gd name="connsiteX7" fmla="*/ 376702 w 377239"/>
                <a:gd name="connsiteY7" fmla="*/ 94129 h 322805"/>
                <a:gd name="connsiteX8" fmla="*/ 349808 w 377239"/>
                <a:gd name="connsiteY8" fmla="*/ 53788 h 322805"/>
                <a:gd name="connsiteX9" fmla="*/ 296019 w 377239"/>
                <a:gd name="connsiteY9" fmla="*/ 26894 h 322805"/>
                <a:gd name="connsiteX10" fmla="*/ 188443 w 377239"/>
                <a:gd name="connsiteY10" fmla="*/ 0 h 322805"/>
                <a:gd name="connsiteX11" fmla="*/ 107761 w 377239"/>
                <a:gd name="connsiteY11" fmla="*/ 67235 h 322805"/>
                <a:gd name="connsiteX12" fmla="*/ 27078 w 377239"/>
                <a:gd name="connsiteY12" fmla="*/ 121024 h 322805"/>
                <a:gd name="connsiteX13" fmla="*/ 13631 w 377239"/>
                <a:gd name="connsiteY13" fmla="*/ 188259 h 322805"/>
                <a:gd name="connsiteX14" fmla="*/ 184 w 377239"/>
                <a:gd name="connsiteY14" fmla="*/ 242047 h 322805"/>
                <a:gd name="connsiteX15" fmla="*/ 27078 w 377239"/>
                <a:gd name="connsiteY15" fmla="*/ 322729 h 322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7239" h="322805">
                  <a:moveTo>
                    <a:pt x="27078" y="322729"/>
                  </a:moveTo>
                  <a:cubicBezTo>
                    <a:pt x="29319" y="324970"/>
                    <a:pt x="6403" y="277177"/>
                    <a:pt x="13631" y="255494"/>
                  </a:cubicBezTo>
                  <a:cubicBezTo>
                    <a:pt x="21649" y="231439"/>
                    <a:pt x="52681" y="222339"/>
                    <a:pt x="67419" y="201706"/>
                  </a:cubicBezTo>
                  <a:cubicBezTo>
                    <a:pt x="110500" y="141393"/>
                    <a:pt x="41113" y="174518"/>
                    <a:pt x="121208" y="134471"/>
                  </a:cubicBezTo>
                  <a:cubicBezTo>
                    <a:pt x="133886" y="128132"/>
                    <a:pt x="147874" y="124754"/>
                    <a:pt x="161549" y="121024"/>
                  </a:cubicBezTo>
                  <a:cubicBezTo>
                    <a:pt x="197209" y="111298"/>
                    <a:pt x="269125" y="94129"/>
                    <a:pt x="269125" y="94129"/>
                  </a:cubicBezTo>
                  <a:cubicBezTo>
                    <a:pt x="291537" y="98612"/>
                    <a:pt x="313505" y="107577"/>
                    <a:pt x="336361" y="107577"/>
                  </a:cubicBezTo>
                  <a:cubicBezTo>
                    <a:pt x="350535" y="107577"/>
                    <a:pt x="373264" y="107880"/>
                    <a:pt x="376702" y="94129"/>
                  </a:cubicBezTo>
                  <a:cubicBezTo>
                    <a:pt x="380622" y="78450"/>
                    <a:pt x="362224" y="64134"/>
                    <a:pt x="349808" y="53788"/>
                  </a:cubicBezTo>
                  <a:cubicBezTo>
                    <a:pt x="334408" y="40955"/>
                    <a:pt x="315036" y="33233"/>
                    <a:pt x="296019" y="26894"/>
                  </a:cubicBezTo>
                  <a:cubicBezTo>
                    <a:pt x="260953" y="15206"/>
                    <a:pt x="188443" y="0"/>
                    <a:pt x="188443" y="0"/>
                  </a:cubicBezTo>
                  <a:cubicBezTo>
                    <a:pt x="102126" y="28772"/>
                    <a:pt x="195683" y="-10918"/>
                    <a:pt x="107761" y="67235"/>
                  </a:cubicBezTo>
                  <a:cubicBezTo>
                    <a:pt x="83602" y="88709"/>
                    <a:pt x="27078" y="121024"/>
                    <a:pt x="27078" y="121024"/>
                  </a:cubicBezTo>
                  <a:cubicBezTo>
                    <a:pt x="22596" y="143436"/>
                    <a:pt x="18589" y="165948"/>
                    <a:pt x="13631" y="188259"/>
                  </a:cubicBezTo>
                  <a:cubicBezTo>
                    <a:pt x="9622" y="206300"/>
                    <a:pt x="2023" y="223658"/>
                    <a:pt x="184" y="242047"/>
                  </a:cubicBezTo>
                  <a:cubicBezTo>
                    <a:pt x="-2492" y="268808"/>
                    <a:pt x="24837" y="320488"/>
                    <a:pt x="27078" y="32272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Freeform 139"/>
            <p:cNvSpPr/>
            <p:nvPr/>
          </p:nvSpPr>
          <p:spPr>
            <a:xfrm>
              <a:off x="6538633" y="3373804"/>
              <a:ext cx="366771" cy="341278"/>
            </a:xfrm>
            <a:custGeom>
              <a:avLst/>
              <a:gdLst>
                <a:gd name="connsiteX0" fmla="*/ 50426 w 366771"/>
                <a:gd name="connsiteY0" fmla="*/ 28302 h 341278"/>
                <a:gd name="connsiteX1" fmla="*/ 131108 w 366771"/>
                <a:gd name="connsiteY1" fmla="*/ 1408 h 341278"/>
                <a:gd name="connsiteX2" fmla="*/ 225238 w 366771"/>
                <a:gd name="connsiteY2" fmla="*/ 41749 h 341278"/>
                <a:gd name="connsiteX3" fmla="*/ 265579 w 366771"/>
                <a:gd name="connsiteY3" fmla="*/ 68643 h 341278"/>
                <a:gd name="connsiteX4" fmla="*/ 346261 w 366771"/>
                <a:gd name="connsiteY4" fmla="*/ 149325 h 341278"/>
                <a:gd name="connsiteX5" fmla="*/ 346261 w 366771"/>
                <a:gd name="connsiteY5" fmla="*/ 337584 h 341278"/>
                <a:gd name="connsiteX6" fmla="*/ 305920 w 366771"/>
                <a:gd name="connsiteY6" fmla="*/ 297243 h 341278"/>
                <a:gd name="connsiteX7" fmla="*/ 279026 w 366771"/>
                <a:gd name="connsiteY7" fmla="*/ 216561 h 341278"/>
                <a:gd name="connsiteX8" fmla="*/ 265579 w 366771"/>
                <a:gd name="connsiteY8" fmla="*/ 176220 h 341278"/>
                <a:gd name="connsiteX9" fmla="*/ 211791 w 366771"/>
                <a:gd name="connsiteY9" fmla="*/ 82090 h 341278"/>
                <a:gd name="connsiteX10" fmla="*/ 171449 w 366771"/>
                <a:gd name="connsiteY10" fmla="*/ 68643 h 341278"/>
                <a:gd name="connsiteX11" fmla="*/ 10085 w 366771"/>
                <a:gd name="connsiteY11" fmla="*/ 55196 h 341278"/>
                <a:gd name="connsiteX12" fmla="*/ 50426 w 366771"/>
                <a:gd name="connsiteY12" fmla="*/ 28302 h 341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6771" h="341278">
                  <a:moveTo>
                    <a:pt x="50426" y="28302"/>
                  </a:moveTo>
                  <a:cubicBezTo>
                    <a:pt x="70596" y="19337"/>
                    <a:pt x="102876" y="3975"/>
                    <a:pt x="131108" y="1408"/>
                  </a:cubicBezTo>
                  <a:cubicBezTo>
                    <a:pt x="202184" y="-5053"/>
                    <a:pt x="186947" y="11117"/>
                    <a:pt x="225238" y="41749"/>
                  </a:cubicBezTo>
                  <a:cubicBezTo>
                    <a:pt x="237858" y="51845"/>
                    <a:pt x="253500" y="57906"/>
                    <a:pt x="265579" y="68643"/>
                  </a:cubicBezTo>
                  <a:cubicBezTo>
                    <a:pt x="294006" y="93911"/>
                    <a:pt x="346261" y="149325"/>
                    <a:pt x="346261" y="149325"/>
                  </a:cubicBezTo>
                  <a:cubicBezTo>
                    <a:pt x="361635" y="210823"/>
                    <a:pt x="383479" y="272453"/>
                    <a:pt x="346261" y="337584"/>
                  </a:cubicBezTo>
                  <a:cubicBezTo>
                    <a:pt x="336826" y="354095"/>
                    <a:pt x="319367" y="310690"/>
                    <a:pt x="305920" y="297243"/>
                  </a:cubicBezTo>
                  <a:lnTo>
                    <a:pt x="279026" y="216561"/>
                  </a:lnTo>
                  <a:lnTo>
                    <a:pt x="265579" y="176220"/>
                  </a:lnTo>
                  <a:cubicBezTo>
                    <a:pt x="252174" y="136004"/>
                    <a:pt x="249365" y="113402"/>
                    <a:pt x="211791" y="82090"/>
                  </a:cubicBezTo>
                  <a:cubicBezTo>
                    <a:pt x="200902" y="73016"/>
                    <a:pt x="185499" y="70516"/>
                    <a:pt x="171449" y="68643"/>
                  </a:cubicBezTo>
                  <a:cubicBezTo>
                    <a:pt x="117948" y="61510"/>
                    <a:pt x="63873" y="59678"/>
                    <a:pt x="10085" y="55196"/>
                  </a:cubicBezTo>
                  <a:cubicBezTo>
                    <a:pt x="-21782" y="7396"/>
                    <a:pt x="30256" y="37267"/>
                    <a:pt x="50426" y="2830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6896835" y="3213526"/>
              <a:ext cx="283894" cy="256703"/>
            </a:xfrm>
            <a:custGeom>
              <a:avLst/>
              <a:gdLst>
                <a:gd name="connsiteX0" fmla="*/ 1506 w 283894"/>
                <a:gd name="connsiteY0" fmla="*/ 255815 h 256703"/>
                <a:gd name="connsiteX1" fmla="*/ 68741 w 283894"/>
                <a:gd name="connsiteY1" fmla="*/ 215474 h 256703"/>
                <a:gd name="connsiteX2" fmla="*/ 109083 w 283894"/>
                <a:gd name="connsiteY2" fmla="*/ 188580 h 256703"/>
                <a:gd name="connsiteX3" fmla="*/ 189765 w 283894"/>
                <a:gd name="connsiteY3" fmla="*/ 161686 h 256703"/>
                <a:gd name="connsiteX4" fmla="*/ 230106 w 283894"/>
                <a:gd name="connsiteY4" fmla="*/ 148239 h 256703"/>
                <a:gd name="connsiteX5" fmla="*/ 257000 w 283894"/>
                <a:gd name="connsiteY5" fmla="*/ 107898 h 256703"/>
                <a:gd name="connsiteX6" fmla="*/ 283894 w 283894"/>
                <a:gd name="connsiteY6" fmla="*/ 27215 h 256703"/>
                <a:gd name="connsiteX7" fmla="*/ 243553 w 283894"/>
                <a:gd name="connsiteY7" fmla="*/ 321 h 256703"/>
                <a:gd name="connsiteX8" fmla="*/ 203212 w 283894"/>
                <a:gd name="connsiteY8" fmla="*/ 121345 h 256703"/>
                <a:gd name="connsiteX9" fmla="*/ 149424 w 283894"/>
                <a:gd name="connsiteY9" fmla="*/ 134792 h 256703"/>
                <a:gd name="connsiteX10" fmla="*/ 68741 w 283894"/>
                <a:gd name="connsiteY10" fmla="*/ 161686 h 256703"/>
                <a:gd name="connsiteX11" fmla="*/ 28400 w 283894"/>
                <a:gd name="connsiteY11" fmla="*/ 175133 h 256703"/>
                <a:gd name="connsiteX12" fmla="*/ 1506 w 283894"/>
                <a:gd name="connsiteY12" fmla="*/ 255815 h 256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3894" h="256703">
                  <a:moveTo>
                    <a:pt x="1506" y="255815"/>
                  </a:moveTo>
                  <a:cubicBezTo>
                    <a:pt x="8229" y="262538"/>
                    <a:pt x="46577" y="229326"/>
                    <a:pt x="68741" y="215474"/>
                  </a:cubicBezTo>
                  <a:cubicBezTo>
                    <a:pt x="82446" y="206908"/>
                    <a:pt x="94314" y="195144"/>
                    <a:pt x="109083" y="188580"/>
                  </a:cubicBezTo>
                  <a:cubicBezTo>
                    <a:pt x="134988" y="177067"/>
                    <a:pt x="162871" y="170651"/>
                    <a:pt x="189765" y="161686"/>
                  </a:cubicBezTo>
                  <a:lnTo>
                    <a:pt x="230106" y="148239"/>
                  </a:lnTo>
                  <a:cubicBezTo>
                    <a:pt x="239071" y="134792"/>
                    <a:pt x="250436" y="122666"/>
                    <a:pt x="257000" y="107898"/>
                  </a:cubicBezTo>
                  <a:cubicBezTo>
                    <a:pt x="268514" y="81992"/>
                    <a:pt x="283894" y="27215"/>
                    <a:pt x="283894" y="27215"/>
                  </a:cubicBezTo>
                  <a:cubicBezTo>
                    <a:pt x="270447" y="18250"/>
                    <a:pt x="259400" y="-2848"/>
                    <a:pt x="243553" y="321"/>
                  </a:cubicBezTo>
                  <a:cubicBezTo>
                    <a:pt x="210463" y="6939"/>
                    <a:pt x="204253" y="119887"/>
                    <a:pt x="203212" y="121345"/>
                  </a:cubicBezTo>
                  <a:cubicBezTo>
                    <a:pt x="192470" y="136384"/>
                    <a:pt x="167126" y="129482"/>
                    <a:pt x="149424" y="134792"/>
                  </a:cubicBezTo>
                  <a:cubicBezTo>
                    <a:pt x="122270" y="142938"/>
                    <a:pt x="95635" y="152721"/>
                    <a:pt x="68741" y="161686"/>
                  </a:cubicBezTo>
                  <a:lnTo>
                    <a:pt x="28400" y="175133"/>
                  </a:lnTo>
                  <a:cubicBezTo>
                    <a:pt x="11784" y="224982"/>
                    <a:pt x="-5217" y="249092"/>
                    <a:pt x="1506" y="25581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7809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47" grpId="0" animBg="1"/>
      <p:bldP spid="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337" y="1041623"/>
            <a:ext cx="7562348" cy="50814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8560" y="718457"/>
            <a:ext cx="2417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Cell Membrane(orange)</a:t>
            </a:r>
          </a:p>
          <a:p>
            <a:endParaRPr lang="en-US" dirty="0"/>
          </a:p>
          <a:p>
            <a:r>
              <a:rPr lang="en-US" dirty="0" smtClean="0"/>
              <a:t>Cell Wall (dark green)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010" y="2249783"/>
            <a:ext cx="2539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Chloroplasts (light green)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62857" y="556875"/>
            <a:ext cx="2675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Nuclear </a:t>
            </a:r>
            <a:r>
              <a:rPr lang="en-US" dirty="0"/>
              <a:t>membrane </a:t>
            </a:r>
            <a:r>
              <a:rPr lang="en-US" dirty="0" smtClean="0"/>
              <a:t>(black)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07696" y="5753742"/>
            <a:ext cx="19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Vacuole (light blue)</a:t>
            </a:r>
          </a:p>
        </p:txBody>
      </p:sp>
      <p:sp>
        <p:nvSpPr>
          <p:cNvPr id="9" name="Rectangle 8"/>
          <p:cNvSpPr/>
          <p:nvPr/>
        </p:nvSpPr>
        <p:spPr>
          <a:xfrm>
            <a:off x="3987204" y="1180122"/>
            <a:ext cx="1735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Nucleus (yellow)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40511" y="596427"/>
            <a:ext cx="1908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Nucleolus (brown)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2683" y="3328472"/>
            <a:ext cx="1968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Mitochondria (red)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571527" y="1467448"/>
            <a:ext cx="2534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Smooth endoplasmic reticulum (pink)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800811" y="3259182"/>
            <a:ext cx="2076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Rough endoplasmic </a:t>
            </a:r>
          </a:p>
          <a:p>
            <a:r>
              <a:rPr lang="en-US" dirty="0"/>
              <a:t> </a:t>
            </a:r>
            <a:r>
              <a:rPr lang="en-US" dirty="0" smtClean="0"/>
              <a:t>     reticulum (Pink)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975382" y="4781006"/>
            <a:ext cx="201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Ribosomes (purple)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0747" y="3961391"/>
            <a:ext cx="1893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Cytoplasm (white)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44196" y="4965672"/>
            <a:ext cx="1794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Golgi apparatus  (dark blue) 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377439" y="1041623"/>
            <a:ext cx="2220891" cy="10444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842074" y="1601277"/>
            <a:ext cx="1286239" cy="5021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184241" y="4810665"/>
            <a:ext cx="2169853" cy="5738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484886" y="3491984"/>
            <a:ext cx="1869208" cy="22342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697956" y="933797"/>
            <a:ext cx="540698" cy="17812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362684" y="1498122"/>
            <a:ext cx="1334525" cy="13247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109582" y="5739618"/>
            <a:ext cx="212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Chromosomes (gray)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433829" y="3878923"/>
            <a:ext cx="1715141" cy="2724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5968305" y="4473526"/>
            <a:ext cx="270349" cy="12519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6832542" y="3513138"/>
            <a:ext cx="1492780" cy="22264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9260713" y="4904513"/>
            <a:ext cx="827261" cy="982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8072666" y="3024749"/>
            <a:ext cx="1719850" cy="3549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7127392" y="1790613"/>
            <a:ext cx="2318627" cy="2747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104660" y="2619115"/>
            <a:ext cx="2405919" cy="2929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938966" y="932345"/>
            <a:ext cx="8691" cy="19797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5393243" y="5796407"/>
            <a:ext cx="2280777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>
            <a:off x="3990308" y="2429691"/>
            <a:ext cx="1313212" cy="822960"/>
          </a:xfrm>
          <a:custGeom>
            <a:avLst/>
            <a:gdLst>
              <a:gd name="connsiteX0" fmla="*/ 438001 w 1313212"/>
              <a:gd name="connsiteY0" fmla="*/ 0 h 822960"/>
              <a:gd name="connsiteX1" fmla="*/ 438001 w 1313212"/>
              <a:gd name="connsiteY1" fmla="*/ 0 h 822960"/>
              <a:gd name="connsiteX2" fmla="*/ 294309 w 1313212"/>
              <a:gd name="connsiteY2" fmla="*/ 13063 h 822960"/>
              <a:gd name="connsiteX3" fmla="*/ 215932 w 1313212"/>
              <a:gd name="connsiteY3" fmla="*/ 39189 h 822960"/>
              <a:gd name="connsiteX4" fmla="*/ 176743 w 1313212"/>
              <a:gd name="connsiteY4" fmla="*/ 52252 h 822960"/>
              <a:gd name="connsiteX5" fmla="*/ 137555 w 1313212"/>
              <a:gd name="connsiteY5" fmla="*/ 78378 h 822960"/>
              <a:gd name="connsiteX6" fmla="*/ 85303 w 1313212"/>
              <a:gd name="connsiteY6" fmla="*/ 104503 h 822960"/>
              <a:gd name="connsiteX7" fmla="*/ 19989 w 1313212"/>
              <a:gd name="connsiteY7" fmla="*/ 156755 h 822960"/>
              <a:gd name="connsiteX8" fmla="*/ 19989 w 1313212"/>
              <a:gd name="connsiteY8" fmla="*/ 391886 h 822960"/>
              <a:gd name="connsiteX9" fmla="*/ 33052 w 1313212"/>
              <a:gd name="connsiteY9" fmla="*/ 444138 h 822960"/>
              <a:gd name="connsiteX10" fmla="*/ 59178 w 1313212"/>
              <a:gd name="connsiteY10" fmla="*/ 483326 h 822960"/>
              <a:gd name="connsiteX11" fmla="*/ 124492 w 1313212"/>
              <a:gd name="connsiteY11" fmla="*/ 600892 h 822960"/>
              <a:gd name="connsiteX12" fmla="*/ 163681 w 1313212"/>
              <a:gd name="connsiteY12" fmla="*/ 627018 h 822960"/>
              <a:gd name="connsiteX13" fmla="*/ 202869 w 1313212"/>
              <a:gd name="connsiteY13" fmla="*/ 666206 h 822960"/>
              <a:gd name="connsiteX14" fmla="*/ 320435 w 1313212"/>
              <a:gd name="connsiteY14" fmla="*/ 744583 h 822960"/>
              <a:gd name="connsiteX15" fmla="*/ 398812 w 1313212"/>
              <a:gd name="connsiteY15" fmla="*/ 783772 h 822960"/>
              <a:gd name="connsiteX16" fmla="*/ 516378 w 1313212"/>
              <a:gd name="connsiteY16" fmla="*/ 796835 h 822960"/>
              <a:gd name="connsiteX17" fmla="*/ 777635 w 1313212"/>
              <a:gd name="connsiteY17" fmla="*/ 809898 h 822960"/>
              <a:gd name="connsiteX18" fmla="*/ 882138 w 1313212"/>
              <a:gd name="connsiteY18" fmla="*/ 822960 h 822960"/>
              <a:gd name="connsiteX19" fmla="*/ 1208709 w 1313212"/>
              <a:gd name="connsiteY19" fmla="*/ 796835 h 822960"/>
              <a:gd name="connsiteX20" fmla="*/ 1313212 w 1313212"/>
              <a:gd name="connsiteY20" fmla="*/ 731520 h 822960"/>
              <a:gd name="connsiteX21" fmla="*/ 1300149 w 1313212"/>
              <a:gd name="connsiteY21" fmla="*/ 692332 h 822960"/>
              <a:gd name="connsiteX22" fmla="*/ 1247898 w 1313212"/>
              <a:gd name="connsiteY22" fmla="*/ 613955 h 822960"/>
              <a:gd name="connsiteX23" fmla="*/ 1221772 w 1313212"/>
              <a:gd name="connsiteY23" fmla="*/ 535578 h 822960"/>
              <a:gd name="connsiteX24" fmla="*/ 1169521 w 1313212"/>
              <a:gd name="connsiteY24" fmla="*/ 457200 h 822960"/>
              <a:gd name="connsiteX25" fmla="*/ 1156458 w 1313212"/>
              <a:gd name="connsiteY25" fmla="*/ 418012 h 822960"/>
              <a:gd name="connsiteX26" fmla="*/ 1078081 w 1313212"/>
              <a:gd name="connsiteY26" fmla="*/ 339635 h 822960"/>
              <a:gd name="connsiteX27" fmla="*/ 1038892 w 1313212"/>
              <a:gd name="connsiteY27" fmla="*/ 300446 h 822960"/>
              <a:gd name="connsiteX28" fmla="*/ 973578 w 1313212"/>
              <a:gd name="connsiteY28" fmla="*/ 222069 h 822960"/>
              <a:gd name="connsiteX29" fmla="*/ 895201 w 1313212"/>
              <a:gd name="connsiteY29" fmla="*/ 169818 h 822960"/>
              <a:gd name="connsiteX30" fmla="*/ 869075 w 1313212"/>
              <a:gd name="connsiteY30" fmla="*/ 130629 h 822960"/>
              <a:gd name="connsiteX31" fmla="*/ 712321 w 1313212"/>
              <a:gd name="connsiteY31" fmla="*/ 52252 h 822960"/>
              <a:gd name="connsiteX32" fmla="*/ 607818 w 1313212"/>
              <a:gd name="connsiteY32" fmla="*/ 26126 h 822960"/>
              <a:gd name="connsiteX33" fmla="*/ 503315 w 1313212"/>
              <a:gd name="connsiteY33" fmla="*/ 13063 h 822960"/>
              <a:gd name="connsiteX34" fmla="*/ 438001 w 1313212"/>
              <a:gd name="connsiteY34" fmla="*/ 0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313212" h="822960">
                <a:moveTo>
                  <a:pt x="438001" y="0"/>
                </a:moveTo>
                <a:lnTo>
                  <a:pt x="438001" y="0"/>
                </a:lnTo>
                <a:cubicBezTo>
                  <a:pt x="390104" y="4354"/>
                  <a:pt x="341672" y="4705"/>
                  <a:pt x="294309" y="13063"/>
                </a:cubicBezTo>
                <a:cubicBezTo>
                  <a:pt x="267189" y="17849"/>
                  <a:pt x="242058" y="30480"/>
                  <a:pt x="215932" y="39189"/>
                </a:cubicBezTo>
                <a:lnTo>
                  <a:pt x="176743" y="52252"/>
                </a:lnTo>
                <a:cubicBezTo>
                  <a:pt x="163680" y="60961"/>
                  <a:pt x="151186" y="70589"/>
                  <a:pt x="137555" y="78378"/>
                </a:cubicBezTo>
                <a:cubicBezTo>
                  <a:pt x="120648" y="88039"/>
                  <a:pt x="100263" y="92037"/>
                  <a:pt x="85303" y="104503"/>
                </a:cubicBezTo>
                <a:cubicBezTo>
                  <a:pt x="6519" y="170156"/>
                  <a:pt x="113559" y="125565"/>
                  <a:pt x="19989" y="156755"/>
                </a:cubicBezTo>
                <a:cubicBezTo>
                  <a:pt x="-12481" y="254162"/>
                  <a:pt x="-141" y="200656"/>
                  <a:pt x="19989" y="391886"/>
                </a:cubicBezTo>
                <a:cubicBezTo>
                  <a:pt x="21868" y="409741"/>
                  <a:pt x="25980" y="427636"/>
                  <a:pt x="33052" y="444138"/>
                </a:cubicBezTo>
                <a:cubicBezTo>
                  <a:pt x="39236" y="458568"/>
                  <a:pt x="50469" y="470263"/>
                  <a:pt x="59178" y="483326"/>
                </a:cubicBezTo>
                <a:cubicBezTo>
                  <a:pt x="72790" y="524163"/>
                  <a:pt x="85992" y="575225"/>
                  <a:pt x="124492" y="600892"/>
                </a:cubicBezTo>
                <a:cubicBezTo>
                  <a:pt x="137555" y="609601"/>
                  <a:pt x="151620" y="616967"/>
                  <a:pt x="163681" y="627018"/>
                </a:cubicBezTo>
                <a:cubicBezTo>
                  <a:pt x="177873" y="638844"/>
                  <a:pt x="188287" y="654864"/>
                  <a:pt x="202869" y="666206"/>
                </a:cubicBezTo>
                <a:cubicBezTo>
                  <a:pt x="202904" y="666234"/>
                  <a:pt x="300822" y="731508"/>
                  <a:pt x="320435" y="744583"/>
                </a:cubicBezTo>
                <a:cubicBezTo>
                  <a:pt x="350528" y="764645"/>
                  <a:pt x="362755" y="777762"/>
                  <a:pt x="398812" y="783772"/>
                </a:cubicBezTo>
                <a:cubicBezTo>
                  <a:pt x="437705" y="790254"/>
                  <a:pt x="477042" y="794122"/>
                  <a:pt x="516378" y="796835"/>
                </a:cubicBezTo>
                <a:cubicBezTo>
                  <a:pt x="603366" y="802834"/>
                  <a:pt x="690549" y="805544"/>
                  <a:pt x="777635" y="809898"/>
                </a:cubicBezTo>
                <a:cubicBezTo>
                  <a:pt x="812469" y="814252"/>
                  <a:pt x="847033" y="822960"/>
                  <a:pt x="882138" y="822960"/>
                </a:cubicBezTo>
                <a:cubicBezTo>
                  <a:pt x="931621" y="822960"/>
                  <a:pt x="1146882" y="802456"/>
                  <a:pt x="1208709" y="796835"/>
                </a:cubicBezTo>
                <a:cubicBezTo>
                  <a:pt x="1301980" y="765744"/>
                  <a:pt x="1271810" y="793623"/>
                  <a:pt x="1313212" y="731520"/>
                </a:cubicBezTo>
                <a:cubicBezTo>
                  <a:pt x="1308858" y="718457"/>
                  <a:pt x="1306836" y="704369"/>
                  <a:pt x="1300149" y="692332"/>
                </a:cubicBezTo>
                <a:cubicBezTo>
                  <a:pt x="1284900" y="664884"/>
                  <a:pt x="1257827" y="643743"/>
                  <a:pt x="1247898" y="613955"/>
                </a:cubicBezTo>
                <a:cubicBezTo>
                  <a:pt x="1239189" y="587829"/>
                  <a:pt x="1237048" y="558492"/>
                  <a:pt x="1221772" y="535578"/>
                </a:cubicBezTo>
                <a:cubicBezTo>
                  <a:pt x="1204355" y="509452"/>
                  <a:pt x="1179451" y="486988"/>
                  <a:pt x="1169521" y="457200"/>
                </a:cubicBezTo>
                <a:cubicBezTo>
                  <a:pt x="1165167" y="444137"/>
                  <a:pt x="1164912" y="428881"/>
                  <a:pt x="1156458" y="418012"/>
                </a:cubicBezTo>
                <a:cubicBezTo>
                  <a:pt x="1133774" y="388848"/>
                  <a:pt x="1104207" y="365761"/>
                  <a:pt x="1078081" y="339635"/>
                </a:cubicBezTo>
                <a:cubicBezTo>
                  <a:pt x="1065018" y="326572"/>
                  <a:pt x="1049140" y="315817"/>
                  <a:pt x="1038892" y="300446"/>
                </a:cubicBezTo>
                <a:cubicBezTo>
                  <a:pt x="1015670" y="265615"/>
                  <a:pt x="1008391" y="249146"/>
                  <a:pt x="973578" y="222069"/>
                </a:cubicBezTo>
                <a:cubicBezTo>
                  <a:pt x="948793" y="202792"/>
                  <a:pt x="895201" y="169818"/>
                  <a:pt x="895201" y="169818"/>
                </a:cubicBezTo>
                <a:cubicBezTo>
                  <a:pt x="886492" y="156755"/>
                  <a:pt x="880890" y="140967"/>
                  <a:pt x="869075" y="130629"/>
                </a:cubicBezTo>
                <a:cubicBezTo>
                  <a:pt x="817992" y="85932"/>
                  <a:pt x="776450" y="68284"/>
                  <a:pt x="712321" y="52252"/>
                </a:cubicBezTo>
                <a:cubicBezTo>
                  <a:pt x="677487" y="43543"/>
                  <a:pt x="643236" y="32029"/>
                  <a:pt x="607818" y="26126"/>
                </a:cubicBezTo>
                <a:cubicBezTo>
                  <a:pt x="520851" y="11631"/>
                  <a:pt x="555927" y="13063"/>
                  <a:pt x="503315" y="13063"/>
                </a:cubicBezTo>
                <a:lnTo>
                  <a:pt x="438001" y="0"/>
                </a:lnTo>
                <a:close/>
              </a:path>
            </a:pathLst>
          </a:custGeom>
          <a:solidFill>
            <a:srgbClr val="99CB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601329" y="1518947"/>
            <a:ext cx="5978769" cy="4220671"/>
          </a:xfrm>
          <a:custGeom>
            <a:avLst/>
            <a:gdLst>
              <a:gd name="connsiteX0" fmla="*/ 5205046 w 5978769"/>
              <a:gd name="connsiteY0" fmla="*/ 28499 h 4220671"/>
              <a:gd name="connsiteX1" fmla="*/ 4628271 w 5978769"/>
              <a:gd name="connsiteY1" fmla="*/ 364 h 4220671"/>
              <a:gd name="connsiteX2" fmla="*/ 4276579 w 5978769"/>
              <a:gd name="connsiteY2" fmla="*/ 28499 h 4220671"/>
              <a:gd name="connsiteX3" fmla="*/ 4192173 w 5978769"/>
              <a:gd name="connsiteY3" fmla="*/ 56635 h 4220671"/>
              <a:gd name="connsiteX4" fmla="*/ 4149969 w 5978769"/>
              <a:gd name="connsiteY4" fmla="*/ 70702 h 4220671"/>
              <a:gd name="connsiteX5" fmla="*/ 4093699 w 5978769"/>
              <a:gd name="connsiteY5" fmla="*/ 84770 h 4220671"/>
              <a:gd name="connsiteX6" fmla="*/ 4051496 w 5978769"/>
              <a:gd name="connsiteY6" fmla="*/ 98838 h 4220671"/>
              <a:gd name="connsiteX7" fmla="*/ 3981157 w 5978769"/>
              <a:gd name="connsiteY7" fmla="*/ 112905 h 4220671"/>
              <a:gd name="connsiteX8" fmla="*/ 3868616 w 5978769"/>
              <a:gd name="connsiteY8" fmla="*/ 141041 h 4220671"/>
              <a:gd name="connsiteX9" fmla="*/ 3812345 w 5978769"/>
              <a:gd name="connsiteY9" fmla="*/ 155108 h 4220671"/>
              <a:gd name="connsiteX10" fmla="*/ 3685736 w 5978769"/>
              <a:gd name="connsiteY10" fmla="*/ 211379 h 4220671"/>
              <a:gd name="connsiteX11" fmla="*/ 3643533 w 5978769"/>
              <a:gd name="connsiteY11" fmla="*/ 225447 h 4220671"/>
              <a:gd name="connsiteX12" fmla="*/ 3601329 w 5978769"/>
              <a:gd name="connsiteY12" fmla="*/ 239515 h 4220671"/>
              <a:gd name="connsiteX13" fmla="*/ 3559126 w 5978769"/>
              <a:gd name="connsiteY13" fmla="*/ 267650 h 4220671"/>
              <a:gd name="connsiteX14" fmla="*/ 3390314 w 5978769"/>
              <a:gd name="connsiteY14" fmla="*/ 309853 h 4220671"/>
              <a:gd name="connsiteX15" fmla="*/ 3348111 w 5978769"/>
              <a:gd name="connsiteY15" fmla="*/ 323921 h 4220671"/>
              <a:gd name="connsiteX16" fmla="*/ 3207434 w 5978769"/>
              <a:gd name="connsiteY16" fmla="*/ 352056 h 4220671"/>
              <a:gd name="connsiteX17" fmla="*/ 3137096 w 5978769"/>
              <a:gd name="connsiteY17" fmla="*/ 366124 h 4220671"/>
              <a:gd name="connsiteX18" fmla="*/ 3094893 w 5978769"/>
              <a:gd name="connsiteY18" fmla="*/ 380191 h 4220671"/>
              <a:gd name="connsiteX19" fmla="*/ 2855742 w 5978769"/>
              <a:gd name="connsiteY19" fmla="*/ 422395 h 4220671"/>
              <a:gd name="connsiteX20" fmla="*/ 2799471 w 5978769"/>
              <a:gd name="connsiteY20" fmla="*/ 436462 h 4220671"/>
              <a:gd name="connsiteX21" fmla="*/ 2672862 w 5978769"/>
              <a:gd name="connsiteY21" fmla="*/ 450530 h 4220671"/>
              <a:gd name="connsiteX22" fmla="*/ 2588456 w 5978769"/>
              <a:gd name="connsiteY22" fmla="*/ 478665 h 4220671"/>
              <a:gd name="connsiteX23" fmla="*/ 2504049 w 5978769"/>
              <a:gd name="connsiteY23" fmla="*/ 520868 h 4220671"/>
              <a:gd name="connsiteX24" fmla="*/ 2405576 w 5978769"/>
              <a:gd name="connsiteY24" fmla="*/ 563071 h 4220671"/>
              <a:gd name="connsiteX25" fmla="*/ 2096086 w 5978769"/>
              <a:gd name="connsiteY25" fmla="*/ 605275 h 4220671"/>
              <a:gd name="connsiteX26" fmla="*/ 1420837 w 5978769"/>
              <a:gd name="connsiteY26" fmla="*/ 591207 h 4220671"/>
              <a:gd name="connsiteX27" fmla="*/ 1026942 w 5978769"/>
              <a:gd name="connsiteY27" fmla="*/ 591207 h 4220671"/>
              <a:gd name="connsiteX28" fmla="*/ 942536 w 5978769"/>
              <a:gd name="connsiteY28" fmla="*/ 619342 h 4220671"/>
              <a:gd name="connsiteX29" fmla="*/ 829994 w 5978769"/>
              <a:gd name="connsiteY29" fmla="*/ 647478 h 4220671"/>
              <a:gd name="connsiteX30" fmla="*/ 661182 w 5978769"/>
              <a:gd name="connsiteY30" fmla="*/ 661545 h 4220671"/>
              <a:gd name="connsiteX31" fmla="*/ 604911 w 5978769"/>
              <a:gd name="connsiteY31" fmla="*/ 675613 h 4220671"/>
              <a:gd name="connsiteX32" fmla="*/ 492369 w 5978769"/>
              <a:gd name="connsiteY32" fmla="*/ 689681 h 4220671"/>
              <a:gd name="connsiteX33" fmla="*/ 407963 w 5978769"/>
              <a:gd name="connsiteY33" fmla="*/ 717816 h 4220671"/>
              <a:gd name="connsiteX34" fmla="*/ 365760 w 5978769"/>
              <a:gd name="connsiteY34" fmla="*/ 731884 h 4220671"/>
              <a:gd name="connsiteX35" fmla="*/ 323557 w 5978769"/>
              <a:gd name="connsiteY35" fmla="*/ 760019 h 4220671"/>
              <a:gd name="connsiteX36" fmla="*/ 239151 w 5978769"/>
              <a:gd name="connsiteY36" fmla="*/ 788155 h 4220671"/>
              <a:gd name="connsiteX37" fmla="*/ 211016 w 5978769"/>
              <a:gd name="connsiteY37" fmla="*/ 830358 h 4220671"/>
              <a:gd name="connsiteX38" fmla="*/ 168813 w 5978769"/>
              <a:gd name="connsiteY38" fmla="*/ 844425 h 4220671"/>
              <a:gd name="connsiteX39" fmla="*/ 98474 w 5978769"/>
              <a:gd name="connsiteY39" fmla="*/ 914764 h 4220671"/>
              <a:gd name="connsiteX40" fmla="*/ 98474 w 5978769"/>
              <a:gd name="connsiteY40" fmla="*/ 914764 h 4220671"/>
              <a:gd name="connsiteX41" fmla="*/ 56271 w 5978769"/>
              <a:gd name="connsiteY41" fmla="*/ 999170 h 4220671"/>
              <a:gd name="connsiteX42" fmla="*/ 0 w 5978769"/>
              <a:gd name="connsiteY42" fmla="*/ 1069508 h 4220671"/>
              <a:gd name="connsiteX43" fmla="*/ 14068 w 5978769"/>
              <a:gd name="connsiteY43" fmla="*/ 1350862 h 4220671"/>
              <a:gd name="connsiteX44" fmla="*/ 28136 w 5978769"/>
              <a:gd name="connsiteY44" fmla="*/ 1393065 h 4220671"/>
              <a:gd name="connsiteX45" fmla="*/ 56271 w 5978769"/>
              <a:gd name="connsiteY45" fmla="*/ 1421201 h 4220671"/>
              <a:gd name="connsiteX46" fmla="*/ 98474 w 5978769"/>
              <a:gd name="connsiteY46" fmla="*/ 1716622 h 4220671"/>
              <a:gd name="connsiteX47" fmla="*/ 112542 w 5978769"/>
              <a:gd name="connsiteY47" fmla="*/ 1758825 h 4220671"/>
              <a:gd name="connsiteX48" fmla="*/ 126609 w 5978769"/>
              <a:gd name="connsiteY48" fmla="*/ 1801028 h 4220671"/>
              <a:gd name="connsiteX49" fmla="*/ 154745 w 5978769"/>
              <a:gd name="connsiteY49" fmla="*/ 1829164 h 4220671"/>
              <a:gd name="connsiteX50" fmla="*/ 182880 w 5978769"/>
              <a:gd name="connsiteY50" fmla="*/ 1941705 h 4220671"/>
              <a:gd name="connsiteX51" fmla="*/ 211016 w 5978769"/>
              <a:gd name="connsiteY51" fmla="*/ 2096450 h 4220671"/>
              <a:gd name="connsiteX52" fmla="*/ 196948 w 5978769"/>
              <a:gd name="connsiteY52" fmla="*/ 2194924 h 4220671"/>
              <a:gd name="connsiteX53" fmla="*/ 182880 w 5978769"/>
              <a:gd name="connsiteY53" fmla="*/ 2251195 h 4220671"/>
              <a:gd name="connsiteX54" fmla="*/ 168813 w 5978769"/>
              <a:gd name="connsiteY54" fmla="*/ 2349668 h 4220671"/>
              <a:gd name="connsiteX55" fmla="*/ 182880 w 5978769"/>
              <a:gd name="connsiteY55" fmla="*/ 2476278 h 4220671"/>
              <a:gd name="connsiteX56" fmla="*/ 154745 w 5978769"/>
              <a:gd name="connsiteY56" fmla="*/ 2884241 h 4220671"/>
              <a:gd name="connsiteX57" fmla="*/ 154745 w 5978769"/>
              <a:gd name="connsiteY57" fmla="*/ 3573558 h 4220671"/>
              <a:gd name="connsiteX58" fmla="*/ 112542 w 5978769"/>
              <a:gd name="connsiteY58" fmla="*/ 3657964 h 4220671"/>
              <a:gd name="connsiteX59" fmla="*/ 70339 w 5978769"/>
              <a:gd name="connsiteY59" fmla="*/ 3784573 h 4220671"/>
              <a:gd name="connsiteX60" fmla="*/ 56271 w 5978769"/>
              <a:gd name="connsiteY60" fmla="*/ 3826776 h 4220671"/>
              <a:gd name="connsiteX61" fmla="*/ 42203 w 5978769"/>
              <a:gd name="connsiteY61" fmla="*/ 3868979 h 4220671"/>
              <a:gd name="connsiteX62" fmla="*/ 56271 w 5978769"/>
              <a:gd name="connsiteY62" fmla="*/ 3911182 h 4220671"/>
              <a:gd name="connsiteX63" fmla="*/ 112542 w 5978769"/>
              <a:gd name="connsiteY63" fmla="*/ 3967453 h 4220671"/>
              <a:gd name="connsiteX64" fmla="*/ 154745 w 5978769"/>
              <a:gd name="connsiteY64" fmla="*/ 4037791 h 4220671"/>
              <a:gd name="connsiteX65" fmla="*/ 168813 w 5978769"/>
              <a:gd name="connsiteY65" fmla="*/ 4079995 h 4220671"/>
              <a:gd name="connsiteX66" fmla="*/ 239151 w 5978769"/>
              <a:gd name="connsiteY66" fmla="*/ 4164401 h 4220671"/>
              <a:gd name="connsiteX67" fmla="*/ 351693 w 5978769"/>
              <a:gd name="connsiteY67" fmla="*/ 4178468 h 4220671"/>
              <a:gd name="connsiteX68" fmla="*/ 407963 w 5978769"/>
              <a:gd name="connsiteY68" fmla="*/ 4192536 h 4220671"/>
              <a:gd name="connsiteX69" fmla="*/ 492369 w 5978769"/>
              <a:gd name="connsiteY69" fmla="*/ 4220671 h 4220671"/>
              <a:gd name="connsiteX70" fmla="*/ 984739 w 5978769"/>
              <a:gd name="connsiteY70" fmla="*/ 4206604 h 4220671"/>
              <a:gd name="connsiteX71" fmla="*/ 1026942 w 5978769"/>
              <a:gd name="connsiteY71" fmla="*/ 4192536 h 4220671"/>
              <a:gd name="connsiteX72" fmla="*/ 1083213 w 5978769"/>
              <a:gd name="connsiteY72" fmla="*/ 4178468 h 4220671"/>
              <a:gd name="connsiteX73" fmla="*/ 1125416 w 5978769"/>
              <a:gd name="connsiteY73" fmla="*/ 4164401 h 4220671"/>
              <a:gd name="connsiteX74" fmla="*/ 1294228 w 5978769"/>
              <a:gd name="connsiteY74" fmla="*/ 4150333 h 4220671"/>
              <a:gd name="connsiteX75" fmla="*/ 1702191 w 5978769"/>
              <a:gd name="connsiteY75" fmla="*/ 4108130 h 4220671"/>
              <a:gd name="connsiteX76" fmla="*/ 1800665 w 5978769"/>
              <a:gd name="connsiteY76" fmla="*/ 4094062 h 4220671"/>
              <a:gd name="connsiteX77" fmla="*/ 1842868 w 5978769"/>
              <a:gd name="connsiteY77" fmla="*/ 4079995 h 4220671"/>
              <a:gd name="connsiteX78" fmla="*/ 2096086 w 5978769"/>
              <a:gd name="connsiteY78" fmla="*/ 4023724 h 4220671"/>
              <a:gd name="connsiteX79" fmla="*/ 2180493 w 5978769"/>
              <a:gd name="connsiteY79" fmla="*/ 3995588 h 4220671"/>
              <a:gd name="connsiteX80" fmla="*/ 2222696 w 5978769"/>
              <a:gd name="connsiteY80" fmla="*/ 3967453 h 4220671"/>
              <a:gd name="connsiteX81" fmla="*/ 2363373 w 5978769"/>
              <a:gd name="connsiteY81" fmla="*/ 3953385 h 4220671"/>
              <a:gd name="connsiteX82" fmla="*/ 2461846 w 5978769"/>
              <a:gd name="connsiteY82" fmla="*/ 3939318 h 4220671"/>
              <a:gd name="connsiteX83" fmla="*/ 2574388 w 5978769"/>
              <a:gd name="connsiteY83" fmla="*/ 3911182 h 4220671"/>
              <a:gd name="connsiteX84" fmla="*/ 2630659 w 5978769"/>
              <a:gd name="connsiteY84" fmla="*/ 3897115 h 4220671"/>
              <a:gd name="connsiteX85" fmla="*/ 2715065 w 5978769"/>
              <a:gd name="connsiteY85" fmla="*/ 3883047 h 4220671"/>
              <a:gd name="connsiteX86" fmla="*/ 2771336 w 5978769"/>
              <a:gd name="connsiteY86" fmla="*/ 3868979 h 4220671"/>
              <a:gd name="connsiteX87" fmla="*/ 2813539 w 5978769"/>
              <a:gd name="connsiteY87" fmla="*/ 3854911 h 4220671"/>
              <a:gd name="connsiteX88" fmla="*/ 3024554 w 5978769"/>
              <a:gd name="connsiteY88" fmla="*/ 3826776 h 4220671"/>
              <a:gd name="connsiteX89" fmla="*/ 3193366 w 5978769"/>
              <a:gd name="connsiteY89" fmla="*/ 3798641 h 4220671"/>
              <a:gd name="connsiteX90" fmla="*/ 3390314 w 5978769"/>
              <a:gd name="connsiteY90" fmla="*/ 3784573 h 4220671"/>
              <a:gd name="connsiteX91" fmla="*/ 3516923 w 5978769"/>
              <a:gd name="connsiteY91" fmla="*/ 3770505 h 4220671"/>
              <a:gd name="connsiteX92" fmla="*/ 3699803 w 5978769"/>
              <a:gd name="connsiteY92" fmla="*/ 3756438 h 4220671"/>
              <a:gd name="connsiteX93" fmla="*/ 3756074 w 5978769"/>
              <a:gd name="connsiteY93" fmla="*/ 3742370 h 4220671"/>
              <a:gd name="connsiteX94" fmla="*/ 4009293 w 5978769"/>
              <a:gd name="connsiteY94" fmla="*/ 3700167 h 4220671"/>
              <a:gd name="connsiteX95" fmla="*/ 4628271 w 5978769"/>
              <a:gd name="connsiteY95" fmla="*/ 3728302 h 4220671"/>
              <a:gd name="connsiteX96" fmla="*/ 5233182 w 5978769"/>
              <a:gd name="connsiteY96" fmla="*/ 3714235 h 4220671"/>
              <a:gd name="connsiteX97" fmla="*/ 5331656 w 5978769"/>
              <a:gd name="connsiteY97" fmla="*/ 3686099 h 4220671"/>
              <a:gd name="connsiteX98" fmla="*/ 5416062 w 5978769"/>
              <a:gd name="connsiteY98" fmla="*/ 3657964 h 4220671"/>
              <a:gd name="connsiteX99" fmla="*/ 5542671 w 5978769"/>
              <a:gd name="connsiteY99" fmla="*/ 3615761 h 4220671"/>
              <a:gd name="connsiteX100" fmla="*/ 5584874 w 5978769"/>
              <a:gd name="connsiteY100" fmla="*/ 3601693 h 4220671"/>
              <a:gd name="connsiteX101" fmla="*/ 5725551 w 5978769"/>
              <a:gd name="connsiteY101" fmla="*/ 3559490 h 4220671"/>
              <a:gd name="connsiteX102" fmla="*/ 5767754 w 5978769"/>
              <a:gd name="connsiteY102" fmla="*/ 3545422 h 4220671"/>
              <a:gd name="connsiteX103" fmla="*/ 5809957 w 5978769"/>
              <a:gd name="connsiteY103" fmla="*/ 3517287 h 4220671"/>
              <a:gd name="connsiteX104" fmla="*/ 5838093 w 5978769"/>
              <a:gd name="connsiteY104" fmla="*/ 3432881 h 4220671"/>
              <a:gd name="connsiteX105" fmla="*/ 5866228 w 5978769"/>
              <a:gd name="connsiteY105" fmla="*/ 3390678 h 4220671"/>
              <a:gd name="connsiteX106" fmla="*/ 5922499 w 5978769"/>
              <a:gd name="connsiteY106" fmla="*/ 3320339 h 4220671"/>
              <a:gd name="connsiteX107" fmla="*/ 5950634 w 5978769"/>
              <a:gd name="connsiteY107" fmla="*/ 3053053 h 4220671"/>
              <a:gd name="connsiteX108" fmla="*/ 5964702 w 5978769"/>
              <a:gd name="connsiteY108" fmla="*/ 2968647 h 4220671"/>
              <a:gd name="connsiteX109" fmla="*/ 5978769 w 5978769"/>
              <a:gd name="connsiteY109" fmla="*/ 2842038 h 4220671"/>
              <a:gd name="connsiteX110" fmla="*/ 5964702 w 5978769"/>
              <a:gd name="connsiteY110" fmla="*/ 2588819 h 4220671"/>
              <a:gd name="connsiteX111" fmla="*/ 5950634 w 5978769"/>
              <a:gd name="connsiteY111" fmla="*/ 2504413 h 4220671"/>
              <a:gd name="connsiteX112" fmla="*/ 5936566 w 5978769"/>
              <a:gd name="connsiteY112" fmla="*/ 2335601 h 4220671"/>
              <a:gd name="connsiteX113" fmla="*/ 5908431 w 5978769"/>
              <a:gd name="connsiteY113" fmla="*/ 2279330 h 4220671"/>
              <a:gd name="connsiteX114" fmla="*/ 5880296 w 5978769"/>
              <a:gd name="connsiteY114" fmla="*/ 2152721 h 4220671"/>
              <a:gd name="connsiteX115" fmla="*/ 5866228 w 5978769"/>
              <a:gd name="connsiteY115" fmla="*/ 2110518 h 4220671"/>
              <a:gd name="connsiteX116" fmla="*/ 5838093 w 5978769"/>
              <a:gd name="connsiteY116" fmla="*/ 1646284 h 4220671"/>
              <a:gd name="connsiteX117" fmla="*/ 5809957 w 5978769"/>
              <a:gd name="connsiteY117" fmla="*/ 1505607 h 4220671"/>
              <a:gd name="connsiteX118" fmla="*/ 5781822 w 5978769"/>
              <a:gd name="connsiteY118" fmla="*/ 1477471 h 4220671"/>
              <a:gd name="connsiteX119" fmla="*/ 5739619 w 5978769"/>
              <a:gd name="connsiteY119" fmla="*/ 1182050 h 4220671"/>
              <a:gd name="connsiteX120" fmla="*/ 5725551 w 5978769"/>
              <a:gd name="connsiteY120" fmla="*/ 816290 h 4220671"/>
              <a:gd name="connsiteX121" fmla="*/ 5683348 w 5978769"/>
              <a:gd name="connsiteY121" fmla="*/ 633410 h 4220671"/>
              <a:gd name="connsiteX122" fmla="*/ 5669280 w 5978769"/>
              <a:gd name="connsiteY122" fmla="*/ 591207 h 4220671"/>
              <a:gd name="connsiteX123" fmla="*/ 5655213 w 5978769"/>
              <a:gd name="connsiteY123" fmla="*/ 549004 h 4220671"/>
              <a:gd name="connsiteX124" fmla="*/ 5627077 w 5978769"/>
              <a:gd name="connsiteY124" fmla="*/ 492733 h 4220671"/>
              <a:gd name="connsiteX125" fmla="*/ 5584874 w 5978769"/>
              <a:gd name="connsiteY125" fmla="*/ 337988 h 4220671"/>
              <a:gd name="connsiteX126" fmla="*/ 5570806 w 5978769"/>
              <a:gd name="connsiteY126" fmla="*/ 295785 h 4220671"/>
              <a:gd name="connsiteX127" fmla="*/ 5542671 w 5978769"/>
              <a:gd name="connsiteY127" fmla="*/ 141041 h 4220671"/>
              <a:gd name="connsiteX128" fmla="*/ 5528603 w 5978769"/>
              <a:gd name="connsiteY128" fmla="*/ 98838 h 4220671"/>
              <a:gd name="connsiteX129" fmla="*/ 5444197 w 5978769"/>
              <a:gd name="connsiteY129" fmla="*/ 70702 h 4220671"/>
              <a:gd name="connsiteX130" fmla="*/ 5345723 w 5978769"/>
              <a:gd name="connsiteY130" fmla="*/ 42567 h 4220671"/>
              <a:gd name="connsiteX131" fmla="*/ 5205046 w 5978769"/>
              <a:gd name="connsiteY131" fmla="*/ 28499 h 4220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5978769" h="4220671">
                <a:moveTo>
                  <a:pt x="5205046" y="28499"/>
                </a:moveTo>
                <a:cubicBezTo>
                  <a:pt x="5085471" y="21465"/>
                  <a:pt x="4820730" y="3626"/>
                  <a:pt x="4628271" y="364"/>
                </a:cubicBezTo>
                <a:cubicBezTo>
                  <a:pt x="4471846" y="-2287"/>
                  <a:pt x="4407788" y="9754"/>
                  <a:pt x="4276579" y="28499"/>
                </a:cubicBezTo>
                <a:lnTo>
                  <a:pt x="4192173" y="56635"/>
                </a:lnTo>
                <a:cubicBezTo>
                  <a:pt x="4178105" y="61324"/>
                  <a:pt x="4164355" y="67105"/>
                  <a:pt x="4149969" y="70702"/>
                </a:cubicBezTo>
                <a:cubicBezTo>
                  <a:pt x="4131212" y="75391"/>
                  <a:pt x="4112289" y="79458"/>
                  <a:pt x="4093699" y="84770"/>
                </a:cubicBezTo>
                <a:cubicBezTo>
                  <a:pt x="4079441" y="88844"/>
                  <a:pt x="4065882" y="95242"/>
                  <a:pt x="4051496" y="98838"/>
                </a:cubicBezTo>
                <a:cubicBezTo>
                  <a:pt x="4028299" y="104637"/>
                  <a:pt x="4004455" y="107528"/>
                  <a:pt x="3981157" y="112905"/>
                </a:cubicBezTo>
                <a:cubicBezTo>
                  <a:pt x="3943479" y="121600"/>
                  <a:pt x="3906130" y="131663"/>
                  <a:pt x="3868616" y="141041"/>
                </a:cubicBezTo>
                <a:lnTo>
                  <a:pt x="3812345" y="155108"/>
                </a:lnTo>
                <a:cubicBezTo>
                  <a:pt x="3745465" y="199696"/>
                  <a:pt x="3786183" y="177897"/>
                  <a:pt x="3685736" y="211379"/>
                </a:cubicBezTo>
                <a:lnTo>
                  <a:pt x="3643533" y="225447"/>
                </a:lnTo>
                <a:cubicBezTo>
                  <a:pt x="3629465" y="230136"/>
                  <a:pt x="3613667" y="231289"/>
                  <a:pt x="3601329" y="239515"/>
                </a:cubicBezTo>
                <a:cubicBezTo>
                  <a:pt x="3587261" y="248893"/>
                  <a:pt x="3574576" y="260783"/>
                  <a:pt x="3559126" y="267650"/>
                </a:cubicBezTo>
                <a:cubicBezTo>
                  <a:pt x="3473849" y="305551"/>
                  <a:pt x="3478786" y="290192"/>
                  <a:pt x="3390314" y="309853"/>
                </a:cubicBezTo>
                <a:cubicBezTo>
                  <a:pt x="3375838" y="313070"/>
                  <a:pt x="3362560" y="320587"/>
                  <a:pt x="3348111" y="323921"/>
                </a:cubicBezTo>
                <a:cubicBezTo>
                  <a:pt x="3301515" y="334674"/>
                  <a:pt x="3254326" y="342678"/>
                  <a:pt x="3207434" y="352056"/>
                </a:cubicBezTo>
                <a:cubicBezTo>
                  <a:pt x="3183988" y="356745"/>
                  <a:pt x="3159779" y="358563"/>
                  <a:pt x="3137096" y="366124"/>
                </a:cubicBezTo>
                <a:cubicBezTo>
                  <a:pt x="3123028" y="370813"/>
                  <a:pt x="3109342" y="376857"/>
                  <a:pt x="3094893" y="380191"/>
                </a:cubicBezTo>
                <a:cubicBezTo>
                  <a:pt x="2863198" y="433659"/>
                  <a:pt x="3042122" y="388508"/>
                  <a:pt x="2855742" y="422395"/>
                </a:cubicBezTo>
                <a:cubicBezTo>
                  <a:pt x="2836720" y="425854"/>
                  <a:pt x="2818580" y="433522"/>
                  <a:pt x="2799471" y="436462"/>
                </a:cubicBezTo>
                <a:cubicBezTo>
                  <a:pt x="2757502" y="442919"/>
                  <a:pt x="2715065" y="445841"/>
                  <a:pt x="2672862" y="450530"/>
                </a:cubicBezTo>
                <a:cubicBezTo>
                  <a:pt x="2644727" y="459908"/>
                  <a:pt x="2613132" y="462214"/>
                  <a:pt x="2588456" y="478665"/>
                </a:cubicBezTo>
                <a:cubicBezTo>
                  <a:pt x="2507347" y="532739"/>
                  <a:pt x="2585594" y="485920"/>
                  <a:pt x="2504049" y="520868"/>
                </a:cubicBezTo>
                <a:cubicBezTo>
                  <a:pt x="2382360" y="573020"/>
                  <a:pt x="2504553" y="530080"/>
                  <a:pt x="2405576" y="563071"/>
                </a:cubicBezTo>
                <a:cubicBezTo>
                  <a:pt x="2293390" y="637863"/>
                  <a:pt x="2357823" y="605275"/>
                  <a:pt x="2096086" y="605275"/>
                </a:cubicBezTo>
                <a:cubicBezTo>
                  <a:pt x="1870954" y="605275"/>
                  <a:pt x="1645920" y="595896"/>
                  <a:pt x="1420837" y="591207"/>
                </a:cubicBezTo>
                <a:cubicBezTo>
                  <a:pt x="1255598" y="563666"/>
                  <a:pt x="1288781" y="563153"/>
                  <a:pt x="1026942" y="591207"/>
                </a:cubicBezTo>
                <a:cubicBezTo>
                  <a:pt x="997454" y="594366"/>
                  <a:pt x="971308" y="612149"/>
                  <a:pt x="942536" y="619342"/>
                </a:cubicBezTo>
                <a:cubicBezTo>
                  <a:pt x="905022" y="628721"/>
                  <a:pt x="868529" y="644267"/>
                  <a:pt x="829994" y="647478"/>
                </a:cubicBezTo>
                <a:lnTo>
                  <a:pt x="661182" y="661545"/>
                </a:lnTo>
                <a:cubicBezTo>
                  <a:pt x="642425" y="666234"/>
                  <a:pt x="623982" y="672434"/>
                  <a:pt x="604911" y="675613"/>
                </a:cubicBezTo>
                <a:cubicBezTo>
                  <a:pt x="567619" y="681828"/>
                  <a:pt x="529336" y="681760"/>
                  <a:pt x="492369" y="689681"/>
                </a:cubicBezTo>
                <a:cubicBezTo>
                  <a:pt x="463370" y="695895"/>
                  <a:pt x="436098" y="708438"/>
                  <a:pt x="407963" y="717816"/>
                </a:cubicBezTo>
                <a:cubicBezTo>
                  <a:pt x="393895" y="722505"/>
                  <a:pt x="378098" y="723659"/>
                  <a:pt x="365760" y="731884"/>
                </a:cubicBezTo>
                <a:cubicBezTo>
                  <a:pt x="351692" y="741262"/>
                  <a:pt x="339007" y="753152"/>
                  <a:pt x="323557" y="760019"/>
                </a:cubicBezTo>
                <a:cubicBezTo>
                  <a:pt x="296456" y="772064"/>
                  <a:pt x="239151" y="788155"/>
                  <a:pt x="239151" y="788155"/>
                </a:cubicBezTo>
                <a:cubicBezTo>
                  <a:pt x="229773" y="802223"/>
                  <a:pt x="224218" y="819796"/>
                  <a:pt x="211016" y="830358"/>
                </a:cubicBezTo>
                <a:cubicBezTo>
                  <a:pt x="199437" y="839621"/>
                  <a:pt x="180676" y="835528"/>
                  <a:pt x="168813" y="844425"/>
                </a:cubicBezTo>
                <a:cubicBezTo>
                  <a:pt x="142286" y="864320"/>
                  <a:pt x="121920" y="891318"/>
                  <a:pt x="98474" y="914764"/>
                </a:cubicBezTo>
                <a:lnTo>
                  <a:pt x="98474" y="914764"/>
                </a:lnTo>
                <a:cubicBezTo>
                  <a:pt x="17843" y="1035712"/>
                  <a:pt x="114514" y="882685"/>
                  <a:pt x="56271" y="999170"/>
                </a:cubicBezTo>
                <a:cubicBezTo>
                  <a:pt x="38524" y="1034665"/>
                  <a:pt x="26171" y="1043338"/>
                  <a:pt x="0" y="1069508"/>
                </a:cubicBezTo>
                <a:cubicBezTo>
                  <a:pt x="4689" y="1163293"/>
                  <a:pt x="5933" y="1257313"/>
                  <a:pt x="14068" y="1350862"/>
                </a:cubicBezTo>
                <a:cubicBezTo>
                  <a:pt x="15353" y="1365635"/>
                  <a:pt x="20507" y="1380349"/>
                  <a:pt x="28136" y="1393065"/>
                </a:cubicBezTo>
                <a:cubicBezTo>
                  <a:pt x="34960" y="1404438"/>
                  <a:pt x="46893" y="1411822"/>
                  <a:pt x="56271" y="1421201"/>
                </a:cubicBezTo>
                <a:cubicBezTo>
                  <a:pt x="72311" y="1661802"/>
                  <a:pt x="48047" y="1565341"/>
                  <a:pt x="98474" y="1716622"/>
                </a:cubicBezTo>
                <a:lnTo>
                  <a:pt x="112542" y="1758825"/>
                </a:lnTo>
                <a:cubicBezTo>
                  <a:pt x="117231" y="1772893"/>
                  <a:pt x="116124" y="1790543"/>
                  <a:pt x="126609" y="1801028"/>
                </a:cubicBezTo>
                <a:lnTo>
                  <a:pt x="154745" y="1829164"/>
                </a:lnTo>
                <a:cubicBezTo>
                  <a:pt x="171863" y="1880517"/>
                  <a:pt x="173179" y="1878648"/>
                  <a:pt x="182880" y="1941705"/>
                </a:cubicBezTo>
                <a:cubicBezTo>
                  <a:pt x="205603" y="2089409"/>
                  <a:pt x="182319" y="2010361"/>
                  <a:pt x="211016" y="2096450"/>
                </a:cubicBezTo>
                <a:cubicBezTo>
                  <a:pt x="206327" y="2129275"/>
                  <a:pt x="202880" y="2162301"/>
                  <a:pt x="196948" y="2194924"/>
                </a:cubicBezTo>
                <a:cubicBezTo>
                  <a:pt x="193489" y="2213946"/>
                  <a:pt x="186339" y="2232173"/>
                  <a:pt x="182880" y="2251195"/>
                </a:cubicBezTo>
                <a:cubicBezTo>
                  <a:pt x="176949" y="2283818"/>
                  <a:pt x="173502" y="2316844"/>
                  <a:pt x="168813" y="2349668"/>
                </a:cubicBezTo>
                <a:cubicBezTo>
                  <a:pt x="173502" y="2391871"/>
                  <a:pt x="182880" y="2433815"/>
                  <a:pt x="182880" y="2476278"/>
                </a:cubicBezTo>
                <a:cubicBezTo>
                  <a:pt x="182880" y="2529939"/>
                  <a:pt x="160036" y="2815458"/>
                  <a:pt x="154745" y="2884241"/>
                </a:cubicBezTo>
                <a:cubicBezTo>
                  <a:pt x="182570" y="3190305"/>
                  <a:pt x="178373" y="3077379"/>
                  <a:pt x="154745" y="3573558"/>
                </a:cubicBezTo>
                <a:cubicBezTo>
                  <a:pt x="152152" y="3628002"/>
                  <a:pt x="144269" y="3626236"/>
                  <a:pt x="112542" y="3657964"/>
                </a:cubicBezTo>
                <a:lnTo>
                  <a:pt x="70339" y="3784573"/>
                </a:lnTo>
                <a:lnTo>
                  <a:pt x="56271" y="3826776"/>
                </a:lnTo>
                <a:lnTo>
                  <a:pt x="42203" y="3868979"/>
                </a:lnTo>
                <a:cubicBezTo>
                  <a:pt x="46892" y="3883047"/>
                  <a:pt x="47652" y="3899115"/>
                  <a:pt x="56271" y="3911182"/>
                </a:cubicBezTo>
                <a:cubicBezTo>
                  <a:pt x="71689" y="3932767"/>
                  <a:pt x="112542" y="3967453"/>
                  <a:pt x="112542" y="3967453"/>
                </a:cubicBezTo>
                <a:cubicBezTo>
                  <a:pt x="152391" y="4087004"/>
                  <a:pt x="96815" y="3941242"/>
                  <a:pt x="154745" y="4037791"/>
                </a:cubicBezTo>
                <a:cubicBezTo>
                  <a:pt x="162375" y="4050507"/>
                  <a:pt x="162181" y="4066732"/>
                  <a:pt x="168813" y="4079995"/>
                </a:cubicBezTo>
                <a:cubicBezTo>
                  <a:pt x="178116" y="4098602"/>
                  <a:pt x="220138" y="4157487"/>
                  <a:pt x="239151" y="4164401"/>
                </a:cubicBezTo>
                <a:cubicBezTo>
                  <a:pt x="274681" y="4177321"/>
                  <a:pt x="314179" y="4173779"/>
                  <a:pt x="351693" y="4178468"/>
                </a:cubicBezTo>
                <a:cubicBezTo>
                  <a:pt x="370450" y="4183157"/>
                  <a:pt x="389444" y="4186980"/>
                  <a:pt x="407963" y="4192536"/>
                </a:cubicBezTo>
                <a:cubicBezTo>
                  <a:pt x="436369" y="4201058"/>
                  <a:pt x="492369" y="4220671"/>
                  <a:pt x="492369" y="4220671"/>
                </a:cubicBezTo>
                <a:cubicBezTo>
                  <a:pt x="656492" y="4215982"/>
                  <a:pt x="820776" y="4215234"/>
                  <a:pt x="984739" y="4206604"/>
                </a:cubicBezTo>
                <a:cubicBezTo>
                  <a:pt x="999547" y="4205825"/>
                  <a:pt x="1012684" y="4196610"/>
                  <a:pt x="1026942" y="4192536"/>
                </a:cubicBezTo>
                <a:cubicBezTo>
                  <a:pt x="1045532" y="4187224"/>
                  <a:pt x="1064623" y="4183779"/>
                  <a:pt x="1083213" y="4178468"/>
                </a:cubicBezTo>
                <a:cubicBezTo>
                  <a:pt x="1097471" y="4174394"/>
                  <a:pt x="1110718" y="4166361"/>
                  <a:pt x="1125416" y="4164401"/>
                </a:cubicBezTo>
                <a:cubicBezTo>
                  <a:pt x="1181386" y="4156938"/>
                  <a:pt x="1237957" y="4155022"/>
                  <a:pt x="1294228" y="4150333"/>
                </a:cubicBezTo>
                <a:cubicBezTo>
                  <a:pt x="1481048" y="4088060"/>
                  <a:pt x="1349005" y="4123486"/>
                  <a:pt x="1702191" y="4108130"/>
                </a:cubicBezTo>
                <a:cubicBezTo>
                  <a:pt x="1735016" y="4103441"/>
                  <a:pt x="1768151" y="4100565"/>
                  <a:pt x="1800665" y="4094062"/>
                </a:cubicBezTo>
                <a:cubicBezTo>
                  <a:pt x="1815206" y="4091154"/>
                  <a:pt x="1828419" y="4083329"/>
                  <a:pt x="1842868" y="4079995"/>
                </a:cubicBezTo>
                <a:cubicBezTo>
                  <a:pt x="1915325" y="4063274"/>
                  <a:pt x="2022975" y="4048095"/>
                  <a:pt x="2096086" y="4023724"/>
                </a:cubicBezTo>
                <a:cubicBezTo>
                  <a:pt x="2124222" y="4014345"/>
                  <a:pt x="2155816" y="4012039"/>
                  <a:pt x="2180493" y="3995588"/>
                </a:cubicBezTo>
                <a:cubicBezTo>
                  <a:pt x="2194561" y="3986210"/>
                  <a:pt x="2206222" y="3971255"/>
                  <a:pt x="2222696" y="3967453"/>
                </a:cubicBezTo>
                <a:cubicBezTo>
                  <a:pt x="2268615" y="3956856"/>
                  <a:pt x="2316570" y="3958891"/>
                  <a:pt x="2363373" y="3953385"/>
                </a:cubicBezTo>
                <a:cubicBezTo>
                  <a:pt x="2396303" y="3949511"/>
                  <a:pt x="2429022" y="3944007"/>
                  <a:pt x="2461846" y="3939318"/>
                </a:cubicBezTo>
                <a:cubicBezTo>
                  <a:pt x="2537256" y="3914181"/>
                  <a:pt x="2472540" y="3933814"/>
                  <a:pt x="2574388" y="3911182"/>
                </a:cubicBezTo>
                <a:cubicBezTo>
                  <a:pt x="2593262" y="3906988"/>
                  <a:pt x="2611700" y="3900907"/>
                  <a:pt x="2630659" y="3897115"/>
                </a:cubicBezTo>
                <a:cubicBezTo>
                  <a:pt x="2658629" y="3891521"/>
                  <a:pt x="2687095" y="3888641"/>
                  <a:pt x="2715065" y="3883047"/>
                </a:cubicBezTo>
                <a:cubicBezTo>
                  <a:pt x="2734024" y="3879255"/>
                  <a:pt x="2752746" y="3874291"/>
                  <a:pt x="2771336" y="3868979"/>
                </a:cubicBezTo>
                <a:cubicBezTo>
                  <a:pt x="2785594" y="3864905"/>
                  <a:pt x="2799063" y="3858128"/>
                  <a:pt x="2813539" y="3854911"/>
                </a:cubicBezTo>
                <a:cubicBezTo>
                  <a:pt x="2876676" y="3840881"/>
                  <a:pt x="2963614" y="3833547"/>
                  <a:pt x="3024554" y="3826776"/>
                </a:cubicBezTo>
                <a:cubicBezTo>
                  <a:pt x="3102202" y="3800893"/>
                  <a:pt x="3065874" y="3809727"/>
                  <a:pt x="3193366" y="3798641"/>
                </a:cubicBezTo>
                <a:cubicBezTo>
                  <a:pt x="3258935" y="3792939"/>
                  <a:pt x="3324745" y="3790275"/>
                  <a:pt x="3390314" y="3784573"/>
                </a:cubicBezTo>
                <a:cubicBezTo>
                  <a:pt x="3432617" y="3780894"/>
                  <a:pt x="3474635" y="3774349"/>
                  <a:pt x="3516923" y="3770505"/>
                </a:cubicBezTo>
                <a:cubicBezTo>
                  <a:pt x="3577812" y="3764970"/>
                  <a:pt x="3638843" y="3761127"/>
                  <a:pt x="3699803" y="3756438"/>
                </a:cubicBezTo>
                <a:cubicBezTo>
                  <a:pt x="3718560" y="3751749"/>
                  <a:pt x="3737200" y="3746564"/>
                  <a:pt x="3756074" y="3742370"/>
                </a:cubicBezTo>
                <a:cubicBezTo>
                  <a:pt x="3839706" y="3723785"/>
                  <a:pt x="3924559" y="3712272"/>
                  <a:pt x="4009293" y="3700167"/>
                </a:cubicBezTo>
                <a:lnTo>
                  <a:pt x="4628271" y="3728302"/>
                </a:lnTo>
                <a:cubicBezTo>
                  <a:pt x="4829963" y="3728302"/>
                  <a:pt x="5031545" y="3718924"/>
                  <a:pt x="5233182" y="3714235"/>
                </a:cubicBezTo>
                <a:cubicBezTo>
                  <a:pt x="5374984" y="3666966"/>
                  <a:pt x="5155052" y="3739080"/>
                  <a:pt x="5331656" y="3686099"/>
                </a:cubicBezTo>
                <a:cubicBezTo>
                  <a:pt x="5360062" y="3677577"/>
                  <a:pt x="5387927" y="3667342"/>
                  <a:pt x="5416062" y="3657964"/>
                </a:cubicBezTo>
                <a:lnTo>
                  <a:pt x="5542671" y="3615761"/>
                </a:lnTo>
                <a:cubicBezTo>
                  <a:pt x="5556739" y="3611072"/>
                  <a:pt x="5570488" y="3605290"/>
                  <a:pt x="5584874" y="3601693"/>
                </a:cubicBezTo>
                <a:cubicBezTo>
                  <a:pt x="5669914" y="3580433"/>
                  <a:pt x="5622808" y="3593738"/>
                  <a:pt x="5725551" y="3559490"/>
                </a:cubicBezTo>
                <a:cubicBezTo>
                  <a:pt x="5739619" y="3554801"/>
                  <a:pt x="5755416" y="3553647"/>
                  <a:pt x="5767754" y="3545422"/>
                </a:cubicBezTo>
                <a:lnTo>
                  <a:pt x="5809957" y="3517287"/>
                </a:lnTo>
                <a:cubicBezTo>
                  <a:pt x="5819336" y="3489152"/>
                  <a:pt x="5821642" y="3457557"/>
                  <a:pt x="5838093" y="3432881"/>
                </a:cubicBezTo>
                <a:cubicBezTo>
                  <a:pt x="5847471" y="3418813"/>
                  <a:pt x="5855666" y="3403880"/>
                  <a:pt x="5866228" y="3390678"/>
                </a:cubicBezTo>
                <a:cubicBezTo>
                  <a:pt x="5946417" y="3290440"/>
                  <a:pt x="5835890" y="3450250"/>
                  <a:pt x="5922499" y="3320339"/>
                </a:cubicBezTo>
                <a:cubicBezTo>
                  <a:pt x="5962186" y="3201274"/>
                  <a:pt x="5926270" y="3321050"/>
                  <a:pt x="5950634" y="3053053"/>
                </a:cubicBezTo>
                <a:cubicBezTo>
                  <a:pt x="5953216" y="3024647"/>
                  <a:pt x="5960932" y="2996920"/>
                  <a:pt x="5964702" y="2968647"/>
                </a:cubicBezTo>
                <a:cubicBezTo>
                  <a:pt x="5970314" y="2926557"/>
                  <a:pt x="5974080" y="2884241"/>
                  <a:pt x="5978769" y="2842038"/>
                </a:cubicBezTo>
                <a:cubicBezTo>
                  <a:pt x="5974080" y="2757632"/>
                  <a:pt x="5971722" y="2673063"/>
                  <a:pt x="5964702" y="2588819"/>
                </a:cubicBezTo>
                <a:cubicBezTo>
                  <a:pt x="5962333" y="2560394"/>
                  <a:pt x="5953784" y="2532762"/>
                  <a:pt x="5950634" y="2504413"/>
                </a:cubicBezTo>
                <a:cubicBezTo>
                  <a:pt x="5944398" y="2448293"/>
                  <a:pt x="5946972" y="2391100"/>
                  <a:pt x="5936566" y="2335601"/>
                </a:cubicBezTo>
                <a:cubicBezTo>
                  <a:pt x="5932701" y="2314989"/>
                  <a:pt x="5915794" y="2298966"/>
                  <a:pt x="5908431" y="2279330"/>
                </a:cubicBezTo>
                <a:cubicBezTo>
                  <a:pt x="5897597" y="2250439"/>
                  <a:pt x="5886983" y="2179471"/>
                  <a:pt x="5880296" y="2152721"/>
                </a:cubicBezTo>
                <a:cubicBezTo>
                  <a:pt x="5876700" y="2138335"/>
                  <a:pt x="5870917" y="2124586"/>
                  <a:pt x="5866228" y="2110518"/>
                </a:cubicBezTo>
                <a:cubicBezTo>
                  <a:pt x="5855994" y="1875131"/>
                  <a:pt x="5860334" y="1835337"/>
                  <a:pt x="5838093" y="1646284"/>
                </a:cubicBezTo>
                <a:cubicBezTo>
                  <a:pt x="5836189" y="1630099"/>
                  <a:pt x="5828133" y="1535901"/>
                  <a:pt x="5809957" y="1505607"/>
                </a:cubicBezTo>
                <a:cubicBezTo>
                  <a:pt x="5803133" y="1494234"/>
                  <a:pt x="5791200" y="1486850"/>
                  <a:pt x="5781822" y="1477471"/>
                </a:cubicBezTo>
                <a:cubicBezTo>
                  <a:pt x="5733514" y="1332550"/>
                  <a:pt x="5750618" y="1407535"/>
                  <a:pt x="5739619" y="1182050"/>
                </a:cubicBezTo>
                <a:cubicBezTo>
                  <a:pt x="5733674" y="1060185"/>
                  <a:pt x="5732932" y="938077"/>
                  <a:pt x="5725551" y="816290"/>
                </a:cubicBezTo>
                <a:cubicBezTo>
                  <a:pt x="5720140" y="727013"/>
                  <a:pt x="5710474" y="714787"/>
                  <a:pt x="5683348" y="633410"/>
                </a:cubicBezTo>
                <a:lnTo>
                  <a:pt x="5669280" y="591207"/>
                </a:lnTo>
                <a:cubicBezTo>
                  <a:pt x="5664591" y="577139"/>
                  <a:pt x="5661845" y="562267"/>
                  <a:pt x="5655213" y="549004"/>
                </a:cubicBezTo>
                <a:cubicBezTo>
                  <a:pt x="5645834" y="530247"/>
                  <a:pt x="5635338" y="512008"/>
                  <a:pt x="5627077" y="492733"/>
                </a:cubicBezTo>
                <a:cubicBezTo>
                  <a:pt x="5608821" y="450137"/>
                  <a:pt x="5595638" y="370281"/>
                  <a:pt x="5584874" y="337988"/>
                </a:cubicBezTo>
                <a:lnTo>
                  <a:pt x="5570806" y="295785"/>
                </a:lnTo>
                <a:cubicBezTo>
                  <a:pt x="5564533" y="258147"/>
                  <a:pt x="5552504" y="180373"/>
                  <a:pt x="5542671" y="141041"/>
                </a:cubicBezTo>
                <a:cubicBezTo>
                  <a:pt x="5539074" y="126655"/>
                  <a:pt x="5540670" y="107457"/>
                  <a:pt x="5528603" y="98838"/>
                </a:cubicBezTo>
                <a:cubicBezTo>
                  <a:pt x="5504470" y="81600"/>
                  <a:pt x="5472332" y="80080"/>
                  <a:pt x="5444197" y="70702"/>
                </a:cubicBezTo>
                <a:cubicBezTo>
                  <a:pt x="5410754" y="59554"/>
                  <a:pt x="5381043" y="48454"/>
                  <a:pt x="5345723" y="42567"/>
                </a:cubicBezTo>
                <a:cubicBezTo>
                  <a:pt x="5247358" y="26172"/>
                  <a:pt x="5324621" y="35533"/>
                  <a:pt x="5205046" y="28499"/>
                </a:cubicBezTo>
                <a:close/>
              </a:path>
            </a:pathLst>
          </a:custGeom>
          <a:noFill/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707341" y="1183341"/>
            <a:ext cx="6929189" cy="4607859"/>
          </a:xfrm>
          <a:custGeom>
            <a:avLst/>
            <a:gdLst>
              <a:gd name="connsiteX0" fmla="*/ 6902824 w 6929189"/>
              <a:gd name="connsiteY0" fmla="*/ 2832847 h 4607859"/>
              <a:gd name="connsiteX1" fmla="*/ 6902824 w 6929189"/>
              <a:gd name="connsiteY1" fmla="*/ 2277035 h 4607859"/>
              <a:gd name="connsiteX2" fmla="*/ 6884894 w 6929189"/>
              <a:gd name="connsiteY2" fmla="*/ 2223247 h 4607859"/>
              <a:gd name="connsiteX3" fmla="*/ 6849035 w 6929189"/>
              <a:gd name="connsiteY3" fmla="*/ 2097741 h 4607859"/>
              <a:gd name="connsiteX4" fmla="*/ 6813177 w 6929189"/>
              <a:gd name="connsiteY4" fmla="*/ 1757083 h 4607859"/>
              <a:gd name="connsiteX5" fmla="*/ 6795247 w 6929189"/>
              <a:gd name="connsiteY5" fmla="*/ 1703294 h 4607859"/>
              <a:gd name="connsiteX6" fmla="*/ 6777318 w 6929189"/>
              <a:gd name="connsiteY6" fmla="*/ 1541930 h 4607859"/>
              <a:gd name="connsiteX7" fmla="*/ 6759388 w 6929189"/>
              <a:gd name="connsiteY7" fmla="*/ 1470212 h 4607859"/>
              <a:gd name="connsiteX8" fmla="*/ 6723530 w 6929189"/>
              <a:gd name="connsiteY8" fmla="*/ 1290918 h 4607859"/>
              <a:gd name="connsiteX9" fmla="*/ 6687671 w 6929189"/>
              <a:gd name="connsiteY9" fmla="*/ 1075765 h 4607859"/>
              <a:gd name="connsiteX10" fmla="*/ 6651812 w 6929189"/>
              <a:gd name="connsiteY10" fmla="*/ 950259 h 4607859"/>
              <a:gd name="connsiteX11" fmla="*/ 6633883 w 6929189"/>
              <a:gd name="connsiteY11" fmla="*/ 860612 h 4607859"/>
              <a:gd name="connsiteX12" fmla="*/ 6598024 w 6929189"/>
              <a:gd name="connsiteY12" fmla="*/ 735106 h 4607859"/>
              <a:gd name="connsiteX13" fmla="*/ 6562165 w 6929189"/>
              <a:gd name="connsiteY13" fmla="*/ 573741 h 4607859"/>
              <a:gd name="connsiteX14" fmla="*/ 6526306 w 6929189"/>
              <a:gd name="connsiteY14" fmla="*/ 519953 h 4607859"/>
              <a:gd name="connsiteX15" fmla="*/ 6436659 w 6929189"/>
              <a:gd name="connsiteY15" fmla="*/ 376518 h 4607859"/>
              <a:gd name="connsiteX16" fmla="*/ 6364941 w 6929189"/>
              <a:gd name="connsiteY16" fmla="*/ 268941 h 4607859"/>
              <a:gd name="connsiteX17" fmla="*/ 6221506 w 6929189"/>
              <a:gd name="connsiteY17" fmla="*/ 179294 h 4607859"/>
              <a:gd name="connsiteX18" fmla="*/ 6113930 w 6929189"/>
              <a:gd name="connsiteY18" fmla="*/ 107577 h 4607859"/>
              <a:gd name="connsiteX19" fmla="*/ 5809130 w 6929189"/>
              <a:gd name="connsiteY19" fmla="*/ 89647 h 4607859"/>
              <a:gd name="connsiteX20" fmla="*/ 5719483 w 6929189"/>
              <a:gd name="connsiteY20" fmla="*/ 71718 h 4607859"/>
              <a:gd name="connsiteX21" fmla="*/ 5611906 w 6929189"/>
              <a:gd name="connsiteY21" fmla="*/ 17930 h 4607859"/>
              <a:gd name="connsiteX22" fmla="*/ 5181600 w 6929189"/>
              <a:gd name="connsiteY22" fmla="*/ 0 h 4607859"/>
              <a:gd name="connsiteX23" fmla="*/ 4607859 w 6929189"/>
              <a:gd name="connsiteY23" fmla="*/ 35859 h 4607859"/>
              <a:gd name="connsiteX24" fmla="*/ 4482353 w 6929189"/>
              <a:gd name="connsiteY24" fmla="*/ 71718 h 4607859"/>
              <a:gd name="connsiteX25" fmla="*/ 4410635 w 6929189"/>
              <a:gd name="connsiteY25" fmla="*/ 89647 h 4607859"/>
              <a:gd name="connsiteX26" fmla="*/ 4303059 w 6929189"/>
              <a:gd name="connsiteY26" fmla="*/ 107577 h 4607859"/>
              <a:gd name="connsiteX27" fmla="*/ 4249271 w 6929189"/>
              <a:gd name="connsiteY27" fmla="*/ 125506 h 4607859"/>
              <a:gd name="connsiteX28" fmla="*/ 4016188 w 6929189"/>
              <a:gd name="connsiteY28" fmla="*/ 179294 h 4607859"/>
              <a:gd name="connsiteX29" fmla="*/ 3854824 w 6929189"/>
              <a:gd name="connsiteY29" fmla="*/ 233083 h 4607859"/>
              <a:gd name="connsiteX30" fmla="*/ 3747247 w 6929189"/>
              <a:gd name="connsiteY30" fmla="*/ 286871 h 4607859"/>
              <a:gd name="connsiteX31" fmla="*/ 3603812 w 6929189"/>
              <a:gd name="connsiteY31" fmla="*/ 322730 h 4607859"/>
              <a:gd name="connsiteX32" fmla="*/ 3460377 w 6929189"/>
              <a:gd name="connsiteY32" fmla="*/ 394447 h 4607859"/>
              <a:gd name="connsiteX33" fmla="*/ 3281083 w 6929189"/>
              <a:gd name="connsiteY33" fmla="*/ 448235 h 4607859"/>
              <a:gd name="connsiteX34" fmla="*/ 3227294 w 6929189"/>
              <a:gd name="connsiteY34" fmla="*/ 484094 h 4607859"/>
              <a:gd name="connsiteX35" fmla="*/ 2976283 w 6929189"/>
              <a:gd name="connsiteY35" fmla="*/ 519953 h 4607859"/>
              <a:gd name="connsiteX36" fmla="*/ 2779059 w 6929189"/>
              <a:gd name="connsiteY36" fmla="*/ 555812 h 4607859"/>
              <a:gd name="connsiteX37" fmla="*/ 2671483 w 6929189"/>
              <a:gd name="connsiteY37" fmla="*/ 573741 h 4607859"/>
              <a:gd name="connsiteX38" fmla="*/ 2581835 w 6929189"/>
              <a:gd name="connsiteY38" fmla="*/ 591671 h 4607859"/>
              <a:gd name="connsiteX39" fmla="*/ 2384612 w 6929189"/>
              <a:gd name="connsiteY39" fmla="*/ 609600 h 4607859"/>
              <a:gd name="connsiteX40" fmla="*/ 2294965 w 6929189"/>
              <a:gd name="connsiteY40" fmla="*/ 627530 h 4607859"/>
              <a:gd name="connsiteX41" fmla="*/ 1828800 w 6929189"/>
              <a:gd name="connsiteY41" fmla="*/ 663388 h 4607859"/>
              <a:gd name="connsiteX42" fmla="*/ 1667435 w 6929189"/>
              <a:gd name="connsiteY42" fmla="*/ 681318 h 4607859"/>
              <a:gd name="connsiteX43" fmla="*/ 537883 w 6929189"/>
              <a:gd name="connsiteY43" fmla="*/ 699247 h 4607859"/>
              <a:gd name="connsiteX44" fmla="*/ 340659 w 6929189"/>
              <a:gd name="connsiteY44" fmla="*/ 753035 h 4607859"/>
              <a:gd name="connsiteX45" fmla="*/ 286871 w 6929189"/>
              <a:gd name="connsiteY45" fmla="*/ 770965 h 4607859"/>
              <a:gd name="connsiteX46" fmla="*/ 233083 w 6929189"/>
              <a:gd name="connsiteY46" fmla="*/ 806824 h 4607859"/>
              <a:gd name="connsiteX47" fmla="*/ 197224 w 6929189"/>
              <a:gd name="connsiteY47" fmla="*/ 860612 h 4607859"/>
              <a:gd name="connsiteX48" fmla="*/ 143435 w 6929189"/>
              <a:gd name="connsiteY48" fmla="*/ 914400 h 4607859"/>
              <a:gd name="connsiteX49" fmla="*/ 107577 w 6929189"/>
              <a:gd name="connsiteY49" fmla="*/ 1021977 h 4607859"/>
              <a:gd name="connsiteX50" fmla="*/ 35859 w 6929189"/>
              <a:gd name="connsiteY50" fmla="*/ 1183341 h 4607859"/>
              <a:gd name="connsiteX51" fmla="*/ 0 w 6929189"/>
              <a:gd name="connsiteY51" fmla="*/ 1326777 h 4607859"/>
              <a:gd name="connsiteX52" fmla="*/ 35859 w 6929189"/>
              <a:gd name="connsiteY52" fmla="*/ 1739153 h 4607859"/>
              <a:gd name="connsiteX53" fmla="*/ 71718 w 6929189"/>
              <a:gd name="connsiteY53" fmla="*/ 1810871 h 4607859"/>
              <a:gd name="connsiteX54" fmla="*/ 89647 w 6929189"/>
              <a:gd name="connsiteY54" fmla="*/ 1882588 h 4607859"/>
              <a:gd name="connsiteX55" fmla="*/ 125506 w 6929189"/>
              <a:gd name="connsiteY55" fmla="*/ 1990165 h 4607859"/>
              <a:gd name="connsiteX56" fmla="*/ 107577 w 6929189"/>
              <a:gd name="connsiteY56" fmla="*/ 2330824 h 4607859"/>
              <a:gd name="connsiteX57" fmla="*/ 89647 w 6929189"/>
              <a:gd name="connsiteY57" fmla="*/ 2402541 h 4607859"/>
              <a:gd name="connsiteX58" fmla="*/ 125506 w 6929189"/>
              <a:gd name="connsiteY58" fmla="*/ 2922494 h 4607859"/>
              <a:gd name="connsiteX59" fmla="*/ 161365 w 6929189"/>
              <a:gd name="connsiteY59" fmla="*/ 3065930 h 4607859"/>
              <a:gd name="connsiteX60" fmla="*/ 179294 w 6929189"/>
              <a:gd name="connsiteY60" fmla="*/ 3155577 h 4607859"/>
              <a:gd name="connsiteX61" fmla="*/ 215153 w 6929189"/>
              <a:gd name="connsiteY61" fmla="*/ 3263153 h 4607859"/>
              <a:gd name="connsiteX62" fmla="*/ 233083 w 6929189"/>
              <a:gd name="connsiteY62" fmla="*/ 3316941 h 4607859"/>
              <a:gd name="connsiteX63" fmla="*/ 215153 w 6929189"/>
              <a:gd name="connsiteY63" fmla="*/ 3514165 h 4607859"/>
              <a:gd name="connsiteX64" fmla="*/ 161365 w 6929189"/>
              <a:gd name="connsiteY64" fmla="*/ 3711388 h 4607859"/>
              <a:gd name="connsiteX65" fmla="*/ 233083 w 6929189"/>
              <a:gd name="connsiteY65" fmla="*/ 3818965 h 4607859"/>
              <a:gd name="connsiteX66" fmla="*/ 268941 w 6929189"/>
              <a:gd name="connsiteY66" fmla="*/ 3926541 h 4607859"/>
              <a:gd name="connsiteX67" fmla="*/ 304800 w 6929189"/>
              <a:gd name="connsiteY67" fmla="*/ 3998259 h 4607859"/>
              <a:gd name="connsiteX68" fmla="*/ 340659 w 6929189"/>
              <a:gd name="connsiteY68" fmla="*/ 4105835 h 4607859"/>
              <a:gd name="connsiteX69" fmla="*/ 376518 w 6929189"/>
              <a:gd name="connsiteY69" fmla="*/ 4159624 h 4607859"/>
              <a:gd name="connsiteX70" fmla="*/ 466165 w 6929189"/>
              <a:gd name="connsiteY70" fmla="*/ 4338918 h 4607859"/>
              <a:gd name="connsiteX71" fmla="*/ 555812 w 6929189"/>
              <a:gd name="connsiteY71" fmla="*/ 4446494 h 4607859"/>
              <a:gd name="connsiteX72" fmla="*/ 609600 w 6929189"/>
              <a:gd name="connsiteY72" fmla="*/ 4464424 h 4607859"/>
              <a:gd name="connsiteX73" fmla="*/ 735106 w 6929189"/>
              <a:gd name="connsiteY73" fmla="*/ 4500283 h 4607859"/>
              <a:gd name="connsiteX74" fmla="*/ 806824 w 6929189"/>
              <a:gd name="connsiteY74" fmla="*/ 4536141 h 4607859"/>
              <a:gd name="connsiteX75" fmla="*/ 914400 w 6929189"/>
              <a:gd name="connsiteY75" fmla="*/ 4572000 h 4607859"/>
              <a:gd name="connsiteX76" fmla="*/ 968188 w 6929189"/>
              <a:gd name="connsiteY76" fmla="*/ 4589930 h 4607859"/>
              <a:gd name="connsiteX77" fmla="*/ 1021977 w 6929189"/>
              <a:gd name="connsiteY77" fmla="*/ 4607859 h 4607859"/>
              <a:gd name="connsiteX78" fmla="*/ 986118 w 6929189"/>
              <a:gd name="connsiteY78" fmla="*/ 4536141 h 4607859"/>
              <a:gd name="connsiteX79" fmla="*/ 968188 w 6929189"/>
              <a:gd name="connsiteY79" fmla="*/ 4482353 h 4607859"/>
              <a:gd name="connsiteX80" fmla="*/ 914400 w 6929189"/>
              <a:gd name="connsiteY80" fmla="*/ 4356847 h 4607859"/>
              <a:gd name="connsiteX81" fmla="*/ 932330 w 6929189"/>
              <a:gd name="connsiteY81" fmla="*/ 4177553 h 4607859"/>
              <a:gd name="connsiteX82" fmla="*/ 968188 w 6929189"/>
              <a:gd name="connsiteY82" fmla="*/ 4105835 h 4607859"/>
              <a:gd name="connsiteX83" fmla="*/ 986118 w 6929189"/>
              <a:gd name="connsiteY83" fmla="*/ 4052047 h 4607859"/>
              <a:gd name="connsiteX84" fmla="*/ 1021977 w 6929189"/>
              <a:gd name="connsiteY84" fmla="*/ 3980330 h 4607859"/>
              <a:gd name="connsiteX85" fmla="*/ 1075765 w 6929189"/>
              <a:gd name="connsiteY85" fmla="*/ 3836894 h 4607859"/>
              <a:gd name="connsiteX86" fmla="*/ 1039906 w 6929189"/>
              <a:gd name="connsiteY86" fmla="*/ 3783106 h 4607859"/>
              <a:gd name="connsiteX87" fmla="*/ 1039906 w 6929189"/>
              <a:gd name="connsiteY87" fmla="*/ 3585883 h 4607859"/>
              <a:gd name="connsiteX88" fmla="*/ 1021977 w 6929189"/>
              <a:gd name="connsiteY88" fmla="*/ 2886635 h 4607859"/>
              <a:gd name="connsiteX89" fmla="*/ 986118 w 6929189"/>
              <a:gd name="connsiteY89" fmla="*/ 2689412 h 4607859"/>
              <a:gd name="connsiteX90" fmla="*/ 968188 w 6929189"/>
              <a:gd name="connsiteY90" fmla="*/ 2115671 h 4607859"/>
              <a:gd name="connsiteX91" fmla="*/ 932330 w 6929189"/>
              <a:gd name="connsiteY91" fmla="*/ 1972235 h 4607859"/>
              <a:gd name="connsiteX92" fmla="*/ 914400 w 6929189"/>
              <a:gd name="connsiteY92" fmla="*/ 1900518 h 4607859"/>
              <a:gd name="connsiteX93" fmla="*/ 878541 w 6929189"/>
              <a:gd name="connsiteY93" fmla="*/ 1792941 h 4607859"/>
              <a:gd name="connsiteX94" fmla="*/ 842683 w 6929189"/>
              <a:gd name="connsiteY94" fmla="*/ 1416424 h 4607859"/>
              <a:gd name="connsiteX95" fmla="*/ 860612 w 6929189"/>
              <a:gd name="connsiteY95" fmla="*/ 1237130 h 4607859"/>
              <a:gd name="connsiteX96" fmla="*/ 932330 w 6929189"/>
              <a:gd name="connsiteY96" fmla="*/ 1183341 h 4607859"/>
              <a:gd name="connsiteX97" fmla="*/ 1111624 w 6929189"/>
              <a:gd name="connsiteY97" fmla="*/ 1111624 h 4607859"/>
              <a:gd name="connsiteX98" fmla="*/ 1183341 w 6929189"/>
              <a:gd name="connsiteY98" fmla="*/ 1075765 h 4607859"/>
              <a:gd name="connsiteX99" fmla="*/ 1308847 w 6929189"/>
              <a:gd name="connsiteY99" fmla="*/ 1039906 h 4607859"/>
              <a:gd name="connsiteX100" fmla="*/ 1380565 w 6929189"/>
              <a:gd name="connsiteY100" fmla="*/ 1004047 h 4607859"/>
              <a:gd name="connsiteX101" fmla="*/ 1667435 w 6929189"/>
              <a:gd name="connsiteY101" fmla="*/ 950259 h 4607859"/>
              <a:gd name="connsiteX102" fmla="*/ 1739153 w 6929189"/>
              <a:gd name="connsiteY102" fmla="*/ 932330 h 4607859"/>
              <a:gd name="connsiteX103" fmla="*/ 1864659 w 6929189"/>
              <a:gd name="connsiteY103" fmla="*/ 914400 h 4607859"/>
              <a:gd name="connsiteX104" fmla="*/ 2223247 w 6929189"/>
              <a:gd name="connsiteY104" fmla="*/ 878541 h 4607859"/>
              <a:gd name="connsiteX105" fmla="*/ 2294965 w 6929189"/>
              <a:gd name="connsiteY105" fmla="*/ 860612 h 4607859"/>
              <a:gd name="connsiteX106" fmla="*/ 3442447 w 6929189"/>
              <a:gd name="connsiteY106" fmla="*/ 824753 h 4607859"/>
              <a:gd name="connsiteX107" fmla="*/ 3567953 w 6929189"/>
              <a:gd name="connsiteY107" fmla="*/ 788894 h 4607859"/>
              <a:gd name="connsiteX108" fmla="*/ 3621741 w 6929189"/>
              <a:gd name="connsiteY108" fmla="*/ 770965 h 4607859"/>
              <a:gd name="connsiteX109" fmla="*/ 3765177 w 6929189"/>
              <a:gd name="connsiteY109" fmla="*/ 753035 h 4607859"/>
              <a:gd name="connsiteX110" fmla="*/ 3908612 w 6929189"/>
              <a:gd name="connsiteY110" fmla="*/ 717177 h 4607859"/>
              <a:gd name="connsiteX111" fmla="*/ 3980330 w 6929189"/>
              <a:gd name="connsiteY111" fmla="*/ 681318 h 4607859"/>
              <a:gd name="connsiteX112" fmla="*/ 4034118 w 6929189"/>
              <a:gd name="connsiteY112" fmla="*/ 663388 h 4607859"/>
              <a:gd name="connsiteX113" fmla="*/ 4105835 w 6929189"/>
              <a:gd name="connsiteY113" fmla="*/ 609600 h 4607859"/>
              <a:gd name="connsiteX114" fmla="*/ 4213412 w 6929189"/>
              <a:gd name="connsiteY114" fmla="*/ 573741 h 4607859"/>
              <a:gd name="connsiteX115" fmla="*/ 4303059 w 6929189"/>
              <a:gd name="connsiteY115" fmla="*/ 537883 h 4607859"/>
              <a:gd name="connsiteX116" fmla="*/ 4356847 w 6929189"/>
              <a:gd name="connsiteY116" fmla="*/ 502024 h 4607859"/>
              <a:gd name="connsiteX117" fmla="*/ 4428565 w 6929189"/>
              <a:gd name="connsiteY117" fmla="*/ 484094 h 4607859"/>
              <a:gd name="connsiteX118" fmla="*/ 4554071 w 6929189"/>
              <a:gd name="connsiteY118" fmla="*/ 448235 h 4607859"/>
              <a:gd name="connsiteX119" fmla="*/ 4661647 w 6929189"/>
              <a:gd name="connsiteY119" fmla="*/ 412377 h 4607859"/>
              <a:gd name="connsiteX120" fmla="*/ 4769224 w 6929189"/>
              <a:gd name="connsiteY120" fmla="*/ 376518 h 4607859"/>
              <a:gd name="connsiteX121" fmla="*/ 4894730 w 6929189"/>
              <a:gd name="connsiteY121" fmla="*/ 340659 h 4607859"/>
              <a:gd name="connsiteX122" fmla="*/ 5737412 w 6929189"/>
              <a:gd name="connsiteY122" fmla="*/ 322730 h 4607859"/>
              <a:gd name="connsiteX123" fmla="*/ 5988424 w 6929189"/>
              <a:gd name="connsiteY123" fmla="*/ 340659 h 4607859"/>
              <a:gd name="connsiteX124" fmla="*/ 6078071 w 6929189"/>
              <a:gd name="connsiteY124" fmla="*/ 358588 h 4607859"/>
              <a:gd name="connsiteX125" fmla="*/ 6293224 w 6929189"/>
              <a:gd name="connsiteY125" fmla="*/ 376518 h 4607859"/>
              <a:gd name="connsiteX126" fmla="*/ 6311153 w 6929189"/>
              <a:gd name="connsiteY126" fmla="*/ 286871 h 460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6929189" h="4607859">
                <a:moveTo>
                  <a:pt x="6902824" y="2832847"/>
                </a:moveTo>
                <a:cubicBezTo>
                  <a:pt x="6942744" y="2593325"/>
                  <a:pt x="6932867" y="2697630"/>
                  <a:pt x="6902824" y="2277035"/>
                </a:cubicBezTo>
                <a:cubicBezTo>
                  <a:pt x="6901477" y="2258184"/>
                  <a:pt x="6890086" y="2241419"/>
                  <a:pt x="6884894" y="2223247"/>
                </a:cubicBezTo>
                <a:cubicBezTo>
                  <a:pt x="6839865" y="2065646"/>
                  <a:pt x="6892027" y="2226715"/>
                  <a:pt x="6849035" y="2097741"/>
                </a:cubicBezTo>
                <a:cubicBezTo>
                  <a:pt x="6837082" y="1984188"/>
                  <a:pt x="6828604" y="1870216"/>
                  <a:pt x="6813177" y="1757083"/>
                </a:cubicBezTo>
                <a:cubicBezTo>
                  <a:pt x="6810623" y="1738357"/>
                  <a:pt x="6798354" y="1721936"/>
                  <a:pt x="6795247" y="1703294"/>
                </a:cubicBezTo>
                <a:cubicBezTo>
                  <a:pt x="6786350" y="1649911"/>
                  <a:pt x="6785547" y="1595420"/>
                  <a:pt x="6777318" y="1541930"/>
                </a:cubicBezTo>
                <a:cubicBezTo>
                  <a:pt x="6773571" y="1517575"/>
                  <a:pt x="6764551" y="1494307"/>
                  <a:pt x="6759388" y="1470212"/>
                </a:cubicBezTo>
                <a:cubicBezTo>
                  <a:pt x="6746618" y="1410617"/>
                  <a:pt x="6732150" y="1351254"/>
                  <a:pt x="6723530" y="1290918"/>
                </a:cubicBezTo>
                <a:cubicBezTo>
                  <a:pt x="6708564" y="1186158"/>
                  <a:pt x="6708643" y="1170137"/>
                  <a:pt x="6687671" y="1075765"/>
                </a:cubicBezTo>
                <a:cubicBezTo>
                  <a:pt x="6620591" y="773906"/>
                  <a:pt x="6711713" y="1189870"/>
                  <a:pt x="6651812" y="950259"/>
                </a:cubicBezTo>
                <a:cubicBezTo>
                  <a:pt x="6644421" y="920695"/>
                  <a:pt x="6641274" y="890176"/>
                  <a:pt x="6633883" y="860612"/>
                </a:cubicBezTo>
                <a:cubicBezTo>
                  <a:pt x="6623330" y="818402"/>
                  <a:pt x="6608577" y="777316"/>
                  <a:pt x="6598024" y="735106"/>
                </a:cubicBezTo>
                <a:cubicBezTo>
                  <a:pt x="6592920" y="714692"/>
                  <a:pt x="6573205" y="599502"/>
                  <a:pt x="6562165" y="573741"/>
                </a:cubicBezTo>
                <a:cubicBezTo>
                  <a:pt x="6553677" y="553935"/>
                  <a:pt x="6538259" y="537882"/>
                  <a:pt x="6526306" y="519953"/>
                </a:cubicBezTo>
                <a:cubicBezTo>
                  <a:pt x="6483633" y="391934"/>
                  <a:pt x="6521897" y="433344"/>
                  <a:pt x="6436659" y="376518"/>
                </a:cubicBezTo>
                <a:cubicBezTo>
                  <a:pt x="6412753" y="340659"/>
                  <a:pt x="6401897" y="291114"/>
                  <a:pt x="6364941" y="268941"/>
                </a:cubicBezTo>
                <a:cubicBezTo>
                  <a:pt x="6352440" y="261441"/>
                  <a:pt x="6245161" y="199006"/>
                  <a:pt x="6221506" y="179294"/>
                </a:cubicBezTo>
                <a:cubicBezTo>
                  <a:pt x="6172322" y="138307"/>
                  <a:pt x="6178381" y="114022"/>
                  <a:pt x="6113930" y="107577"/>
                </a:cubicBezTo>
                <a:cubicBezTo>
                  <a:pt x="6012659" y="97450"/>
                  <a:pt x="5910730" y="95624"/>
                  <a:pt x="5809130" y="89647"/>
                </a:cubicBezTo>
                <a:cubicBezTo>
                  <a:pt x="5779248" y="83671"/>
                  <a:pt x="5748017" y="82418"/>
                  <a:pt x="5719483" y="71718"/>
                </a:cubicBezTo>
                <a:cubicBezTo>
                  <a:pt x="5655511" y="47729"/>
                  <a:pt x="5681276" y="23069"/>
                  <a:pt x="5611906" y="17930"/>
                </a:cubicBezTo>
                <a:cubicBezTo>
                  <a:pt x="5468738" y="7325"/>
                  <a:pt x="5325035" y="5977"/>
                  <a:pt x="5181600" y="0"/>
                </a:cubicBezTo>
                <a:cubicBezTo>
                  <a:pt x="5079814" y="5357"/>
                  <a:pt x="4737295" y="20632"/>
                  <a:pt x="4607859" y="35859"/>
                </a:cubicBezTo>
                <a:cubicBezTo>
                  <a:pt x="4560206" y="41465"/>
                  <a:pt x="4526999" y="58962"/>
                  <a:pt x="4482353" y="71718"/>
                </a:cubicBezTo>
                <a:cubicBezTo>
                  <a:pt x="4458659" y="78488"/>
                  <a:pt x="4434798" y="84814"/>
                  <a:pt x="4410635" y="89647"/>
                </a:cubicBezTo>
                <a:cubicBezTo>
                  <a:pt x="4374988" y="96777"/>
                  <a:pt x="4338547" y="99691"/>
                  <a:pt x="4303059" y="107577"/>
                </a:cubicBezTo>
                <a:cubicBezTo>
                  <a:pt x="4284610" y="111677"/>
                  <a:pt x="4267504" y="120533"/>
                  <a:pt x="4249271" y="125506"/>
                </a:cubicBezTo>
                <a:cubicBezTo>
                  <a:pt x="4130327" y="157945"/>
                  <a:pt x="4120736" y="158385"/>
                  <a:pt x="4016188" y="179294"/>
                </a:cubicBezTo>
                <a:cubicBezTo>
                  <a:pt x="3774979" y="299900"/>
                  <a:pt x="4132854" y="128823"/>
                  <a:pt x="3854824" y="233083"/>
                </a:cubicBezTo>
                <a:cubicBezTo>
                  <a:pt x="3637229" y="314680"/>
                  <a:pt x="3951352" y="231205"/>
                  <a:pt x="3747247" y="286871"/>
                </a:cubicBezTo>
                <a:cubicBezTo>
                  <a:pt x="3699700" y="299838"/>
                  <a:pt x="3647892" y="300690"/>
                  <a:pt x="3603812" y="322730"/>
                </a:cubicBezTo>
                <a:cubicBezTo>
                  <a:pt x="3556000" y="346636"/>
                  <a:pt x="3511089" y="377543"/>
                  <a:pt x="3460377" y="394447"/>
                </a:cubicBezTo>
                <a:cubicBezTo>
                  <a:pt x="3329423" y="438098"/>
                  <a:pt x="3389470" y="421139"/>
                  <a:pt x="3281083" y="448235"/>
                </a:cubicBezTo>
                <a:cubicBezTo>
                  <a:pt x="3263153" y="460188"/>
                  <a:pt x="3247471" y="476528"/>
                  <a:pt x="3227294" y="484094"/>
                </a:cubicBezTo>
                <a:cubicBezTo>
                  <a:pt x="3178480" y="502399"/>
                  <a:pt x="3001176" y="516841"/>
                  <a:pt x="2976283" y="519953"/>
                </a:cubicBezTo>
                <a:cubicBezTo>
                  <a:pt x="2733210" y="550337"/>
                  <a:pt x="2946104" y="522404"/>
                  <a:pt x="2779059" y="555812"/>
                </a:cubicBezTo>
                <a:cubicBezTo>
                  <a:pt x="2743412" y="562941"/>
                  <a:pt x="2707250" y="567238"/>
                  <a:pt x="2671483" y="573741"/>
                </a:cubicBezTo>
                <a:cubicBezTo>
                  <a:pt x="2641500" y="579192"/>
                  <a:pt x="2612074" y="587891"/>
                  <a:pt x="2581835" y="591671"/>
                </a:cubicBezTo>
                <a:cubicBezTo>
                  <a:pt x="2516333" y="599859"/>
                  <a:pt x="2450353" y="603624"/>
                  <a:pt x="2384612" y="609600"/>
                </a:cubicBezTo>
                <a:cubicBezTo>
                  <a:pt x="2354730" y="615577"/>
                  <a:pt x="2325230" y="623969"/>
                  <a:pt x="2294965" y="627530"/>
                </a:cubicBezTo>
                <a:cubicBezTo>
                  <a:pt x="2190122" y="639864"/>
                  <a:pt x="1925580" y="654972"/>
                  <a:pt x="1828800" y="663388"/>
                </a:cubicBezTo>
                <a:cubicBezTo>
                  <a:pt x="1774884" y="668076"/>
                  <a:pt x="1721533" y="679815"/>
                  <a:pt x="1667435" y="681318"/>
                </a:cubicBezTo>
                <a:cubicBezTo>
                  <a:pt x="1291015" y="691774"/>
                  <a:pt x="914400" y="693271"/>
                  <a:pt x="537883" y="699247"/>
                </a:cubicBezTo>
                <a:cubicBezTo>
                  <a:pt x="411176" y="724589"/>
                  <a:pt x="477139" y="707542"/>
                  <a:pt x="340659" y="753035"/>
                </a:cubicBezTo>
                <a:cubicBezTo>
                  <a:pt x="322730" y="759011"/>
                  <a:pt x="302596" y="760482"/>
                  <a:pt x="286871" y="770965"/>
                </a:cubicBezTo>
                <a:lnTo>
                  <a:pt x="233083" y="806824"/>
                </a:lnTo>
                <a:cubicBezTo>
                  <a:pt x="221130" y="824753"/>
                  <a:pt x="211019" y="844058"/>
                  <a:pt x="197224" y="860612"/>
                </a:cubicBezTo>
                <a:cubicBezTo>
                  <a:pt x="180991" y="880091"/>
                  <a:pt x="155749" y="892235"/>
                  <a:pt x="143435" y="914400"/>
                </a:cubicBezTo>
                <a:cubicBezTo>
                  <a:pt x="125078" y="947442"/>
                  <a:pt x="128544" y="990527"/>
                  <a:pt x="107577" y="1021977"/>
                </a:cubicBezTo>
                <a:cubicBezTo>
                  <a:pt x="60482" y="1092618"/>
                  <a:pt x="61463" y="1080927"/>
                  <a:pt x="35859" y="1183341"/>
                </a:cubicBezTo>
                <a:lnTo>
                  <a:pt x="0" y="1326777"/>
                </a:lnTo>
                <a:cubicBezTo>
                  <a:pt x="1276" y="1347198"/>
                  <a:pt x="12889" y="1654930"/>
                  <a:pt x="35859" y="1739153"/>
                </a:cubicBezTo>
                <a:cubicBezTo>
                  <a:pt x="42891" y="1764939"/>
                  <a:pt x="59765" y="1786965"/>
                  <a:pt x="71718" y="1810871"/>
                </a:cubicBezTo>
                <a:cubicBezTo>
                  <a:pt x="77694" y="1834777"/>
                  <a:pt x="82566" y="1858986"/>
                  <a:pt x="89647" y="1882588"/>
                </a:cubicBezTo>
                <a:cubicBezTo>
                  <a:pt x="100508" y="1918793"/>
                  <a:pt x="125506" y="1990165"/>
                  <a:pt x="125506" y="1990165"/>
                </a:cubicBezTo>
                <a:cubicBezTo>
                  <a:pt x="119530" y="2103718"/>
                  <a:pt x="117428" y="2217541"/>
                  <a:pt x="107577" y="2330824"/>
                </a:cubicBezTo>
                <a:cubicBezTo>
                  <a:pt x="105442" y="2355373"/>
                  <a:pt x="89647" y="2377900"/>
                  <a:pt x="89647" y="2402541"/>
                </a:cubicBezTo>
                <a:cubicBezTo>
                  <a:pt x="89647" y="2486278"/>
                  <a:pt x="99747" y="2785114"/>
                  <a:pt x="125506" y="2922494"/>
                </a:cubicBezTo>
                <a:cubicBezTo>
                  <a:pt x="134588" y="2970933"/>
                  <a:pt x="150283" y="3017909"/>
                  <a:pt x="161365" y="3065930"/>
                </a:cubicBezTo>
                <a:cubicBezTo>
                  <a:pt x="168217" y="3095624"/>
                  <a:pt x="171276" y="3126177"/>
                  <a:pt x="179294" y="3155577"/>
                </a:cubicBezTo>
                <a:cubicBezTo>
                  <a:pt x="189239" y="3192044"/>
                  <a:pt x="203200" y="3227294"/>
                  <a:pt x="215153" y="3263153"/>
                </a:cubicBezTo>
                <a:lnTo>
                  <a:pt x="233083" y="3316941"/>
                </a:lnTo>
                <a:cubicBezTo>
                  <a:pt x="227106" y="3382682"/>
                  <a:pt x="225449" y="3448960"/>
                  <a:pt x="215153" y="3514165"/>
                </a:cubicBezTo>
                <a:cubicBezTo>
                  <a:pt x="203021" y="3591002"/>
                  <a:pt x="184022" y="3643416"/>
                  <a:pt x="161365" y="3711388"/>
                </a:cubicBezTo>
                <a:cubicBezTo>
                  <a:pt x="220678" y="3889334"/>
                  <a:pt x="121165" y="3617513"/>
                  <a:pt x="233083" y="3818965"/>
                </a:cubicBezTo>
                <a:cubicBezTo>
                  <a:pt x="251440" y="3852007"/>
                  <a:pt x="252037" y="3892733"/>
                  <a:pt x="268941" y="3926541"/>
                </a:cubicBezTo>
                <a:cubicBezTo>
                  <a:pt x="280894" y="3950447"/>
                  <a:pt x="294874" y="3973443"/>
                  <a:pt x="304800" y="3998259"/>
                </a:cubicBezTo>
                <a:cubicBezTo>
                  <a:pt x="318838" y="4033354"/>
                  <a:pt x="319692" y="4074385"/>
                  <a:pt x="340659" y="4105835"/>
                </a:cubicBezTo>
                <a:lnTo>
                  <a:pt x="376518" y="4159624"/>
                </a:lnTo>
                <a:cubicBezTo>
                  <a:pt x="404899" y="4273151"/>
                  <a:pt x="380779" y="4210839"/>
                  <a:pt x="466165" y="4338918"/>
                </a:cubicBezTo>
                <a:cubicBezTo>
                  <a:pt x="492625" y="4378607"/>
                  <a:pt x="514397" y="4418884"/>
                  <a:pt x="555812" y="4446494"/>
                </a:cubicBezTo>
                <a:cubicBezTo>
                  <a:pt x="571537" y="4456977"/>
                  <a:pt x="591498" y="4458993"/>
                  <a:pt x="609600" y="4464424"/>
                </a:cubicBezTo>
                <a:cubicBezTo>
                  <a:pt x="651274" y="4476927"/>
                  <a:pt x="694216" y="4485414"/>
                  <a:pt x="735106" y="4500283"/>
                </a:cubicBezTo>
                <a:cubicBezTo>
                  <a:pt x="760224" y="4509417"/>
                  <a:pt x="782008" y="4526215"/>
                  <a:pt x="806824" y="4536141"/>
                </a:cubicBezTo>
                <a:cubicBezTo>
                  <a:pt x="841919" y="4550179"/>
                  <a:pt x="878541" y="4560047"/>
                  <a:pt x="914400" y="4572000"/>
                </a:cubicBezTo>
                <a:lnTo>
                  <a:pt x="968188" y="4589930"/>
                </a:lnTo>
                <a:lnTo>
                  <a:pt x="1021977" y="4607859"/>
                </a:lnTo>
                <a:cubicBezTo>
                  <a:pt x="1010024" y="4583953"/>
                  <a:pt x="996647" y="4560708"/>
                  <a:pt x="986118" y="4536141"/>
                </a:cubicBezTo>
                <a:cubicBezTo>
                  <a:pt x="978673" y="4518770"/>
                  <a:pt x="975633" y="4499724"/>
                  <a:pt x="968188" y="4482353"/>
                </a:cubicBezTo>
                <a:cubicBezTo>
                  <a:pt x="901722" y="4327265"/>
                  <a:pt x="956449" y="4482989"/>
                  <a:pt x="914400" y="4356847"/>
                </a:cubicBezTo>
                <a:cubicBezTo>
                  <a:pt x="920377" y="4297082"/>
                  <a:pt x="919745" y="4236283"/>
                  <a:pt x="932330" y="4177553"/>
                </a:cubicBezTo>
                <a:cubicBezTo>
                  <a:pt x="937930" y="4151419"/>
                  <a:pt x="957660" y="4130402"/>
                  <a:pt x="968188" y="4105835"/>
                </a:cubicBezTo>
                <a:cubicBezTo>
                  <a:pt x="975633" y="4088464"/>
                  <a:pt x="978673" y="4069418"/>
                  <a:pt x="986118" y="4052047"/>
                </a:cubicBezTo>
                <a:cubicBezTo>
                  <a:pt x="996647" y="4027481"/>
                  <a:pt x="1011122" y="4004754"/>
                  <a:pt x="1021977" y="3980330"/>
                </a:cubicBezTo>
                <a:cubicBezTo>
                  <a:pt x="1050558" y="3916023"/>
                  <a:pt x="1056052" y="3896030"/>
                  <a:pt x="1075765" y="3836894"/>
                </a:cubicBezTo>
                <a:cubicBezTo>
                  <a:pt x="1063812" y="3818965"/>
                  <a:pt x="1049543" y="3802380"/>
                  <a:pt x="1039906" y="3783106"/>
                </a:cubicBezTo>
                <a:cubicBezTo>
                  <a:pt x="1003424" y="3710141"/>
                  <a:pt x="1028089" y="3680422"/>
                  <a:pt x="1039906" y="3585883"/>
                </a:cubicBezTo>
                <a:cubicBezTo>
                  <a:pt x="1033930" y="3352800"/>
                  <a:pt x="1031890" y="3119583"/>
                  <a:pt x="1021977" y="2886635"/>
                </a:cubicBezTo>
                <a:cubicBezTo>
                  <a:pt x="1017032" y="2770436"/>
                  <a:pt x="1013271" y="2770873"/>
                  <a:pt x="986118" y="2689412"/>
                </a:cubicBezTo>
                <a:cubicBezTo>
                  <a:pt x="980141" y="2498165"/>
                  <a:pt x="978516" y="2306732"/>
                  <a:pt x="968188" y="2115671"/>
                </a:cubicBezTo>
                <a:cubicBezTo>
                  <a:pt x="964543" y="2048240"/>
                  <a:pt x="948738" y="2029663"/>
                  <a:pt x="932330" y="1972235"/>
                </a:cubicBezTo>
                <a:cubicBezTo>
                  <a:pt x="925560" y="1948542"/>
                  <a:pt x="921481" y="1924120"/>
                  <a:pt x="914400" y="1900518"/>
                </a:cubicBezTo>
                <a:cubicBezTo>
                  <a:pt x="903538" y="1864313"/>
                  <a:pt x="878541" y="1792941"/>
                  <a:pt x="878541" y="1792941"/>
                </a:cubicBezTo>
                <a:cubicBezTo>
                  <a:pt x="854074" y="1646139"/>
                  <a:pt x="842683" y="1599553"/>
                  <a:pt x="842683" y="1416424"/>
                </a:cubicBezTo>
                <a:cubicBezTo>
                  <a:pt x="842683" y="1356361"/>
                  <a:pt x="839051" y="1293189"/>
                  <a:pt x="860612" y="1237130"/>
                </a:cubicBezTo>
                <a:cubicBezTo>
                  <a:pt x="871339" y="1209239"/>
                  <a:pt x="906990" y="1199179"/>
                  <a:pt x="932330" y="1183341"/>
                </a:cubicBezTo>
                <a:cubicBezTo>
                  <a:pt x="1057658" y="1105011"/>
                  <a:pt x="950686" y="1192094"/>
                  <a:pt x="1111624" y="1111624"/>
                </a:cubicBezTo>
                <a:cubicBezTo>
                  <a:pt x="1135530" y="1099671"/>
                  <a:pt x="1158775" y="1086294"/>
                  <a:pt x="1183341" y="1075765"/>
                </a:cubicBezTo>
                <a:cubicBezTo>
                  <a:pt x="1219354" y="1060331"/>
                  <a:pt x="1272450" y="1049005"/>
                  <a:pt x="1308847" y="1039906"/>
                </a:cubicBezTo>
                <a:cubicBezTo>
                  <a:pt x="1332753" y="1027953"/>
                  <a:pt x="1354866" y="1011390"/>
                  <a:pt x="1380565" y="1004047"/>
                </a:cubicBezTo>
                <a:cubicBezTo>
                  <a:pt x="1489903" y="972807"/>
                  <a:pt x="1562728" y="971200"/>
                  <a:pt x="1667435" y="950259"/>
                </a:cubicBezTo>
                <a:cubicBezTo>
                  <a:pt x="1691598" y="945426"/>
                  <a:pt x="1714909" y="936738"/>
                  <a:pt x="1739153" y="932330"/>
                </a:cubicBezTo>
                <a:cubicBezTo>
                  <a:pt x="1780731" y="924770"/>
                  <a:pt x="1822770" y="919985"/>
                  <a:pt x="1864659" y="914400"/>
                </a:cubicBezTo>
                <a:cubicBezTo>
                  <a:pt x="2043681" y="890530"/>
                  <a:pt x="2013582" y="896014"/>
                  <a:pt x="2223247" y="878541"/>
                </a:cubicBezTo>
                <a:cubicBezTo>
                  <a:pt x="2247153" y="872565"/>
                  <a:pt x="2270802" y="865445"/>
                  <a:pt x="2294965" y="860612"/>
                </a:cubicBezTo>
                <a:cubicBezTo>
                  <a:pt x="2662519" y="787103"/>
                  <a:pt x="3148114" y="829828"/>
                  <a:pt x="3442447" y="824753"/>
                </a:cubicBezTo>
                <a:cubicBezTo>
                  <a:pt x="3571412" y="781766"/>
                  <a:pt x="3410361" y="833920"/>
                  <a:pt x="3567953" y="788894"/>
                </a:cubicBezTo>
                <a:cubicBezTo>
                  <a:pt x="3586125" y="783702"/>
                  <a:pt x="3603147" y="774346"/>
                  <a:pt x="3621741" y="770965"/>
                </a:cubicBezTo>
                <a:cubicBezTo>
                  <a:pt x="3669148" y="762346"/>
                  <a:pt x="3717818" y="761915"/>
                  <a:pt x="3765177" y="753035"/>
                </a:cubicBezTo>
                <a:cubicBezTo>
                  <a:pt x="3813616" y="743953"/>
                  <a:pt x="3908612" y="717177"/>
                  <a:pt x="3908612" y="717177"/>
                </a:cubicBezTo>
                <a:cubicBezTo>
                  <a:pt x="3932518" y="705224"/>
                  <a:pt x="3955763" y="691847"/>
                  <a:pt x="3980330" y="681318"/>
                </a:cubicBezTo>
                <a:cubicBezTo>
                  <a:pt x="3997701" y="673873"/>
                  <a:pt x="4017709" y="672765"/>
                  <a:pt x="4034118" y="663388"/>
                </a:cubicBezTo>
                <a:cubicBezTo>
                  <a:pt x="4060063" y="648562"/>
                  <a:pt x="4079108" y="622964"/>
                  <a:pt x="4105835" y="609600"/>
                </a:cubicBezTo>
                <a:cubicBezTo>
                  <a:pt x="4139643" y="592696"/>
                  <a:pt x="4177889" y="586658"/>
                  <a:pt x="4213412" y="573741"/>
                </a:cubicBezTo>
                <a:cubicBezTo>
                  <a:pt x="4243659" y="562742"/>
                  <a:pt x="4274273" y="552276"/>
                  <a:pt x="4303059" y="537883"/>
                </a:cubicBezTo>
                <a:cubicBezTo>
                  <a:pt x="4322333" y="528246"/>
                  <a:pt x="4337041" y="510512"/>
                  <a:pt x="4356847" y="502024"/>
                </a:cubicBezTo>
                <a:cubicBezTo>
                  <a:pt x="4379496" y="492317"/>
                  <a:pt x="4404792" y="490578"/>
                  <a:pt x="4428565" y="484094"/>
                </a:cubicBezTo>
                <a:cubicBezTo>
                  <a:pt x="4470541" y="472646"/>
                  <a:pt x="4512486" y="461030"/>
                  <a:pt x="4554071" y="448235"/>
                </a:cubicBezTo>
                <a:cubicBezTo>
                  <a:pt x="4590198" y="437119"/>
                  <a:pt x="4625788" y="424330"/>
                  <a:pt x="4661647" y="412377"/>
                </a:cubicBezTo>
                <a:lnTo>
                  <a:pt x="4769224" y="376518"/>
                </a:lnTo>
                <a:cubicBezTo>
                  <a:pt x="4796896" y="367294"/>
                  <a:pt x="4869209" y="341660"/>
                  <a:pt x="4894730" y="340659"/>
                </a:cubicBezTo>
                <a:cubicBezTo>
                  <a:pt x="5175472" y="329650"/>
                  <a:pt x="5456518" y="328706"/>
                  <a:pt x="5737412" y="322730"/>
                </a:cubicBezTo>
                <a:cubicBezTo>
                  <a:pt x="5821083" y="328706"/>
                  <a:pt x="5905001" y="331878"/>
                  <a:pt x="5988424" y="340659"/>
                </a:cubicBezTo>
                <a:cubicBezTo>
                  <a:pt x="6018731" y="343849"/>
                  <a:pt x="6047806" y="355027"/>
                  <a:pt x="6078071" y="358588"/>
                </a:cubicBezTo>
                <a:cubicBezTo>
                  <a:pt x="6149544" y="366997"/>
                  <a:pt x="6221506" y="370541"/>
                  <a:pt x="6293224" y="376518"/>
                </a:cubicBezTo>
                <a:cubicBezTo>
                  <a:pt x="6314933" y="311390"/>
                  <a:pt x="6311153" y="341629"/>
                  <a:pt x="6311153" y="286871"/>
                </a:cubicBezTo>
              </a:path>
            </a:pathLst>
          </a:custGeom>
          <a:solidFill>
            <a:srgbClr val="008000">
              <a:alpha val="50196"/>
            </a:srgbClr>
          </a:solidFill>
          <a:ln>
            <a:solidFill>
              <a:srgbClr val="4A7C29">
                <a:alpha val="4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725476" y="4083022"/>
            <a:ext cx="6099842" cy="1833684"/>
          </a:xfrm>
          <a:custGeom>
            <a:avLst/>
            <a:gdLst>
              <a:gd name="connsiteX0" fmla="*/ 129348 w 6099842"/>
              <a:gd name="connsiteY0" fmla="*/ 1618531 h 1833684"/>
              <a:gd name="connsiteX1" fmla="*/ 111418 w 6099842"/>
              <a:gd name="connsiteY1" fmla="*/ 1708178 h 1833684"/>
              <a:gd name="connsiteX2" fmla="*/ 75559 w 6099842"/>
              <a:gd name="connsiteY2" fmla="*/ 1779896 h 1833684"/>
              <a:gd name="connsiteX3" fmla="*/ 147277 w 6099842"/>
              <a:gd name="connsiteY3" fmla="*/ 1797825 h 1833684"/>
              <a:gd name="connsiteX4" fmla="*/ 290712 w 6099842"/>
              <a:gd name="connsiteY4" fmla="*/ 1833684 h 1833684"/>
              <a:gd name="connsiteX5" fmla="*/ 452077 w 6099842"/>
              <a:gd name="connsiteY5" fmla="*/ 1815754 h 1833684"/>
              <a:gd name="connsiteX6" fmla="*/ 738948 w 6099842"/>
              <a:gd name="connsiteY6" fmla="*/ 1797825 h 1833684"/>
              <a:gd name="connsiteX7" fmla="*/ 792736 w 6099842"/>
              <a:gd name="connsiteY7" fmla="*/ 1779896 h 1833684"/>
              <a:gd name="connsiteX8" fmla="*/ 989959 w 6099842"/>
              <a:gd name="connsiteY8" fmla="*/ 1761966 h 1833684"/>
              <a:gd name="connsiteX9" fmla="*/ 1061677 w 6099842"/>
              <a:gd name="connsiteY9" fmla="*/ 1744037 h 1833684"/>
              <a:gd name="connsiteX10" fmla="*/ 1509912 w 6099842"/>
              <a:gd name="connsiteY10" fmla="*/ 1708178 h 1833684"/>
              <a:gd name="connsiteX11" fmla="*/ 1760924 w 6099842"/>
              <a:gd name="connsiteY11" fmla="*/ 1654390 h 1833684"/>
              <a:gd name="connsiteX12" fmla="*/ 1904359 w 6099842"/>
              <a:gd name="connsiteY12" fmla="*/ 1618531 h 1833684"/>
              <a:gd name="connsiteX13" fmla="*/ 2245018 w 6099842"/>
              <a:gd name="connsiteY13" fmla="*/ 1582672 h 1833684"/>
              <a:gd name="connsiteX14" fmla="*/ 2478100 w 6099842"/>
              <a:gd name="connsiteY14" fmla="*/ 1528884 h 1833684"/>
              <a:gd name="connsiteX15" fmla="*/ 2657395 w 6099842"/>
              <a:gd name="connsiteY15" fmla="*/ 1493025 h 1833684"/>
              <a:gd name="connsiteX16" fmla="*/ 2729112 w 6099842"/>
              <a:gd name="connsiteY16" fmla="*/ 1475096 h 1833684"/>
              <a:gd name="connsiteX17" fmla="*/ 2872548 w 6099842"/>
              <a:gd name="connsiteY17" fmla="*/ 1439237 h 1833684"/>
              <a:gd name="connsiteX18" fmla="*/ 3141489 w 6099842"/>
              <a:gd name="connsiteY18" fmla="*/ 1421307 h 1833684"/>
              <a:gd name="connsiteX19" fmla="*/ 3266995 w 6099842"/>
              <a:gd name="connsiteY19" fmla="*/ 1403378 h 1833684"/>
              <a:gd name="connsiteX20" fmla="*/ 3338712 w 6099842"/>
              <a:gd name="connsiteY20" fmla="*/ 1385449 h 1833684"/>
              <a:gd name="connsiteX21" fmla="*/ 4306900 w 6099842"/>
              <a:gd name="connsiteY21" fmla="*/ 1349590 h 1833684"/>
              <a:gd name="connsiteX22" fmla="*/ 4468265 w 6099842"/>
              <a:gd name="connsiteY22" fmla="*/ 1331660 h 1833684"/>
              <a:gd name="connsiteX23" fmla="*/ 4647559 w 6099842"/>
              <a:gd name="connsiteY23" fmla="*/ 1295802 h 1833684"/>
              <a:gd name="connsiteX24" fmla="*/ 4737206 w 6099842"/>
              <a:gd name="connsiteY24" fmla="*/ 1277872 h 1833684"/>
              <a:gd name="connsiteX25" fmla="*/ 5472312 w 6099842"/>
              <a:gd name="connsiteY25" fmla="*/ 1259943 h 1833684"/>
              <a:gd name="connsiteX26" fmla="*/ 5651606 w 6099842"/>
              <a:gd name="connsiteY26" fmla="*/ 1188225 h 1833684"/>
              <a:gd name="connsiteX27" fmla="*/ 5705395 w 6099842"/>
              <a:gd name="connsiteY27" fmla="*/ 1170296 h 1833684"/>
              <a:gd name="connsiteX28" fmla="*/ 5795042 w 6099842"/>
              <a:gd name="connsiteY28" fmla="*/ 1116507 h 1833684"/>
              <a:gd name="connsiteX29" fmla="*/ 5902618 w 6099842"/>
              <a:gd name="connsiteY29" fmla="*/ 991002 h 1833684"/>
              <a:gd name="connsiteX30" fmla="*/ 5938477 w 6099842"/>
              <a:gd name="connsiteY30" fmla="*/ 937213 h 1833684"/>
              <a:gd name="connsiteX31" fmla="*/ 5956406 w 6099842"/>
              <a:gd name="connsiteY31" fmla="*/ 883425 h 1833684"/>
              <a:gd name="connsiteX32" fmla="*/ 6010195 w 6099842"/>
              <a:gd name="connsiteY32" fmla="*/ 811707 h 1833684"/>
              <a:gd name="connsiteX33" fmla="*/ 6028124 w 6099842"/>
              <a:gd name="connsiteY33" fmla="*/ 722060 h 1833684"/>
              <a:gd name="connsiteX34" fmla="*/ 6046053 w 6099842"/>
              <a:gd name="connsiteY34" fmla="*/ 524837 h 1833684"/>
              <a:gd name="connsiteX35" fmla="*/ 6081912 w 6099842"/>
              <a:gd name="connsiteY35" fmla="*/ 399331 h 1833684"/>
              <a:gd name="connsiteX36" fmla="*/ 6099842 w 6099842"/>
              <a:gd name="connsiteY36" fmla="*/ 327613 h 1833684"/>
              <a:gd name="connsiteX37" fmla="*/ 6081912 w 6099842"/>
              <a:gd name="connsiteY37" fmla="*/ 237966 h 1833684"/>
              <a:gd name="connsiteX38" fmla="*/ 5992265 w 6099842"/>
              <a:gd name="connsiteY38" fmla="*/ 148319 h 1833684"/>
              <a:gd name="connsiteX39" fmla="*/ 5938477 w 6099842"/>
              <a:gd name="connsiteY39" fmla="*/ 76602 h 1833684"/>
              <a:gd name="connsiteX40" fmla="*/ 5902618 w 6099842"/>
              <a:gd name="connsiteY40" fmla="*/ 4884 h 1833684"/>
              <a:gd name="connsiteX41" fmla="*/ 5956406 w 6099842"/>
              <a:gd name="connsiteY41" fmla="*/ 40743 h 1833684"/>
              <a:gd name="connsiteX42" fmla="*/ 5974336 w 6099842"/>
              <a:gd name="connsiteY42" fmla="*/ 542766 h 1833684"/>
              <a:gd name="connsiteX43" fmla="*/ 5902618 w 6099842"/>
              <a:gd name="connsiteY43" fmla="*/ 650343 h 1833684"/>
              <a:gd name="connsiteX44" fmla="*/ 5866759 w 6099842"/>
              <a:gd name="connsiteY44" fmla="*/ 739990 h 1833684"/>
              <a:gd name="connsiteX45" fmla="*/ 5848830 w 6099842"/>
              <a:gd name="connsiteY45" fmla="*/ 793778 h 1833684"/>
              <a:gd name="connsiteX46" fmla="*/ 5723324 w 6099842"/>
              <a:gd name="connsiteY46" fmla="*/ 973072 h 1833684"/>
              <a:gd name="connsiteX47" fmla="*/ 5669536 w 6099842"/>
              <a:gd name="connsiteY47" fmla="*/ 1008931 h 1833684"/>
              <a:gd name="connsiteX48" fmla="*/ 5544030 w 6099842"/>
              <a:gd name="connsiteY48" fmla="*/ 1062719 h 1833684"/>
              <a:gd name="connsiteX49" fmla="*/ 5436453 w 6099842"/>
              <a:gd name="connsiteY49" fmla="*/ 1134437 h 1833684"/>
              <a:gd name="connsiteX50" fmla="*/ 5275089 w 6099842"/>
              <a:gd name="connsiteY50" fmla="*/ 1188225 h 1833684"/>
              <a:gd name="connsiteX51" fmla="*/ 5221300 w 6099842"/>
              <a:gd name="connsiteY51" fmla="*/ 1206154 h 1833684"/>
              <a:gd name="connsiteX52" fmla="*/ 4808924 w 6099842"/>
              <a:gd name="connsiteY52" fmla="*/ 1242013 h 1833684"/>
              <a:gd name="connsiteX53" fmla="*/ 4306900 w 6099842"/>
              <a:gd name="connsiteY53" fmla="*/ 1206154 h 1833684"/>
              <a:gd name="connsiteX54" fmla="*/ 4145536 w 6099842"/>
              <a:gd name="connsiteY54" fmla="*/ 1188225 h 1833684"/>
              <a:gd name="connsiteX55" fmla="*/ 3822806 w 6099842"/>
              <a:gd name="connsiteY55" fmla="*/ 1206154 h 1833684"/>
              <a:gd name="connsiteX56" fmla="*/ 3769018 w 6099842"/>
              <a:gd name="connsiteY56" fmla="*/ 1224084 h 1833684"/>
              <a:gd name="connsiteX57" fmla="*/ 3482148 w 6099842"/>
              <a:gd name="connsiteY57" fmla="*/ 1259943 h 1833684"/>
              <a:gd name="connsiteX58" fmla="*/ 3410430 w 6099842"/>
              <a:gd name="connsiteY58" fmla="*/ 1277872 h 1833684"/>
              <a:gd name="connsiteX59" fmla="*/ 3356642 w 6099842"/>
              <a:gd name="connsiteY59" fmla="*/ 1295802 h 1833684"/>
              <a:gd name="connsiteX60" fmla="*/ 2980124 w 6099842"/>
              <a:gd name="connsiteY60" fmla="*/ 1331660 h 1833684"/>
              <a:gd name="connsiteX61" fmla="*/ 2890477 w 6099842"/>
              <a:gd name="connsiteY61" fmla="*/ 1349590 h 1833684"/>
              <a:gd name="connsiteX62" fmla="*/ 2496030 w 6099842"/>
              <a:gd name="connsiteY62" fmla="*/ 1385449 h 1833684"/>
              <a:gd name="connsiteX63" fmla="*/ 2370524 w 6099842"/>
              <a:gd name="connsiteY63" fmla="*/ 1403378 h 1833684"/>
              <a:gd name="connsiteX64" fmla="*/ 2245018 w 6099842"/>
              <a:gd name="connsiteY64" fmla="*/ 1439237 h 1833684"/>
              <a:gd name="connsiteX65" fmla="*/ 2011936 w 6099842"/>
              <a:gd name="connsiteY65" fmla="*/ 1475096 h 1833684"/>
              <a:gd name="connsiteX66" fmla="*/ 1904359 w 6099842"/>
              <a:gd name="connsiteY66" fmla="*/ 1510954 h 1833684"/>
              <a:gd name="connsiteX67" fmla="*/ 1760924 w 6099842"/>
              <a:gd name="connsiteY67" fmla="*/ 1528884 h 1833684"/>
              <a:gd name="connsiteX68" fmla="*/ 1617489 w 6099842"/>
              <a:gd name="connsiteY68" fmla="*/ 1564743 h 1833684"/>
              <a:gd name="connsiteX69" fmla="*/ 1545771 w 6099842"/>
              <a:gd name="connsiteY69" fmla="*/ 1582672 h 1833684"/>
              <a:gd name="connsiteX70" fmla="*/ 1491983 w 6099842"/>
              <a:gd name="connsiteY70" fmla="*/ 1600602 h 1833684"/>
              <a:gd name="connsiteX71" fmla="*/ 1330618 w 6099842"/>
              <a:gd name="connsiteY71" fmla="*/ 1636460 h 1833684"/>
              <a:gd name="connsiteX72" fmla="*/ 1276830 w 6099842"/>
              <a:gd name="connsiteY72" fmla="*/ 1654390 h 1833684"/>
              <a:gd name="connsiteX73" fmla="*/ 631371 w 6099842"/>
              <a:gd name="connsiteY73" fmla="*/ 1690249 h 1833684"/>
              <a:gd name="connsiteX74" fmla="*/ 452077 w 6099842"/>
              <a:gd name="connsiteY74" fmla="*/ 1708178 h 1833684"/>
              <a:gd name="connsiteX75" fmla="*/ 147277 w 6099842"/>
              <a:gd name="connsiteY75" fmla="*/ 1672319 h 1833684"/>
              <a:gd name="connsiteX76" fmla="*/ 57630 w 6099842"/>
              <a:gd name="connsiteY76" fmla="*/ 1618531 h 1833684"/>
              <a:gd name="connsiteX77" fmla="*/ 3842 w 6099842"/>
              <a:gd name="connsiteY77" fmla="*/ 1600602 h 1833684"/>
              <a:gd name="connsiteX78" fmla="*/ 21771 w 6099842"/>
              <a:gd name="connsiteY78" fmla="*/ 1654390 h 1833684"/>
              <a:gd name="connsiteX79" fmla="*/ 3842 w 6099842"/>
              <a:gd name="connsiteY79" fmla="*/ 1726107 h 183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6099842" h="1833684">
                <a:moveTo>
                  <a:pt x="129348" y="1618531"/>
                </a:moveTo>
                <a:cubicBezTo>
                  <a:pt x="123371" y="1648413"/>
                  <a:pt x="121055" y="1679268"/>
                  <a:pt x="111418" y="1708178"/>
                </a:cubicBezTo>
                <a:cubicBezTo>
                  <a:pt x="102966" y="1733534"/>
                  <a:pt x="65633" y="1755080"/>
                  <a:pt x="75559" y="1779896"/>
                </a:cubicBezTo>
                <a:cubicBezTo>
                  <a:pt x="84711" y="1802775"/>
                  <a:pt x="123222" y="1792480"/>
                  <a:pt x="147277" y="1797825"/>
                </a:cubicBezTo>
                <a:cubicBezTo>
                  <a:pt x="277088" y="1826671"/>
                  <a:pt x="194599" y="1801645"/>
                  <a:pt x="290712" y="1833684"/>
                </a:cubicBezTo>
                <a:cubicBezTo>
                  <a:pt x="344500" y="1827707"/>
                  <a:pt x="398130" y="1820070"/>
                  <a:pt x="452077" y="1815754"/>
                </a:cubicBezTo>
                <a:cubicBezTo>
                  <a:pt x="547582" y="1808114"/>
                  <a:pt x="643664" y="1807855"/>
                  <a:pt x="738948" y="1797825"/>
                </a:cubicBezTo>
                <a:cubicBezTo>
                  <a:pt x="757743" y="1795847"/>
                  <a:pt x="774027" y="1782569"/>
                  <a:pt x="792736" y="1779896"/>
                </a:cubicBezTo>
                <a:cubicBezTo>
                  <a:pt x="858085" y="1770560"/>
                  <a:pt x="924218" y="1767943"/>
                  <a:pt x="989959" y="1761966"/>
                </a:cubicBezTo>
                <a:cubicBezTo>
                  <a:pt x="1013865" y="1755990"/>
                  <a:pt x="1037146" y="1746373"/>
                  <a:pt x="1061677" y="1744037"/>
                </a:cubicBezTo>
                <a:cubicBezTo>
                  <a:pt x="1293298" y="1721978"/>
                  <a:pt x="1322905" y="1739346"/>
                  <a:pt x="1509912" y="1708178"/>
                </a:cubicBezTo>
                <a:cubicBezTo>
                  <a:pt x="1559289" y="1699949"/>
                  <a:pt x="1692373" y="1673976"/>
                  <a:pt x="1760924" y="1654390"/>
                </a:cubicBezTo>
                <a:cubicBezTo>
                  <a:pt x="1857924" y="1626676"/>
                  <a:pt x="1773119" y="1640404"/>
                  <a:pt x="1904359" y="1618531"/>
                </a:cubicBezTo>
                <a:cubicBezTo>
                  <a:pt x="2044891" y="1595110"/>
                  <a:pt x="2083486" y="1596133"/>
                  <a:pt x="2245018" y="1582672"/>
                </a:cubicBezTo>
                <a:cubicBezTo>
                  <a:pt x="2393443" y="1533198"/>
                  <a:pt x="2161546" y="1608025"/>
                  <a:pt x="2478100" y="1528884"/>
                </a:cubicBezTo>
                <a:cubicBezTo>
                  <a:pt x="2644670" y="1487240"/>
                  <a:pt x="2437609" y="1536981"/>
                  <a:pt x="2657395" y="1493025"/>
                </a:cubicBezTo>
                <a:cubicBezTo>
                  <a:pt x="2681558" y="1488193"/>
                  <a:pt x="2705419" y="1481866"/>
                  <a:pt x="2729112" y="1475096"/>
                </a:cubicBezTo>
                <a:cubicBezTo>
                  <a:pt x="2796897" y="1455729"/>
                  <a:pt x="2788416" y="1447650"/>
                  <a:pt x="2872548" y="1439237"/>
                </a:cubicBezTo>
                <a:cubicBezTo>
                  <a:pt x="2961948" y="1430297"/>
                  <a:pt x="3051842" y="1427284"/>
                  <a:pt x="3141489" y="1421307"/>
                </a:cubicBezTo>
                <a:cubicBezTo>
                  <a:pt x="3183324" y="1415331"/>
                  <a:pt x="3225417" y="1410938"/>
                  <a:pt x="3266995" y="1403378"/>
                </a:cubicBezTo>
                <a:cubicBezTo>
                  <a:pt x="3291239" y="1398970"/>
                  <a:pt x="3314104" y="1386722"/>
                  <a:pt x="3338712" y="1385449"/>
                </a:cubicBezTo>
                <a:cubicBezTo>
                  <a:pt x="3661231" y="1368767"/>
                  <a:pt x="4306900" y="1349590"/>
                  <a:pt x="4306900" y="1349590"/>
                </a:cubicBezTo>
                <a:cubicBezTo>
                  <a:pt x="4360688" y="1343613"/>
                  <a:pt x="4414808" y="1340101"/>
                  <a:pt x="4468265" y="1331660"/>
                </a:cubicBezTo>
                <a:cubicBezTo>
                  <a:pt x="4528467" y="1322154"/>
                  <a:pt x="4587794" y="1307755"/>
                  <a:pt x="4647559" y="1295802"/>
                </a:cubicBezTo>
                <a:cubicBezTo>
                  <a:pt x="4677441" y="1289826"/>
                  <a:pt x="4706741" y="1278615"/>
                  <a:pt x="4737206" y="1277872"/>
                </a:cubicBezTo>
                <a:lnTo>
                  <a:pt x="5472312" y="1259943"/>
                </a:lnTo>
                <a:cubicBezTo>
                  <a:pt x="5717190" y="1178317"/>
                  <a:pt x="5466925" y="1267374"/>
                  <a:pt x="5651606" y="1188225"/>
                </a:cubicBezTo>
                <a:cubicBezTo>
                  <a:pt x="5668977" y="1180780"/>
                  <a:pt x="5688491" y="1178748"/>
                  <a:pt x="5705395" y="1170296"/>
                </a:cubicBezTo>
                <a:cubicBezTo>
                  <a:pt x="5736565" y="1154711"/>
                  <a:pt x="5765160" y="1134437"/>
                  <a:pt x="5795042" y="1116507"/>
                </a:cubicBezTo>
                <a:cubicBezTo>
                  <a:pt x="5877363" y="993023"/>
                  <a:pt x="5772187" y="1143171"/>
                  <a:pt x="5902618" y="991002"/>
                </a:cubicBezTo>
                <a:cubicBezTo>
                  <a:pt x="5916642" y="974641"/>
                  <a:pt x="5926524" y="955143"/>
                  <a:pt x="5938477" y="937213"/>
                </a:cubicBezTo>
                <a:cubicBezTo>
                  <a:pt x="5944453" y="919284"/>
                  <a:pt x="5947029" y="899834"/>
                  <a:pt x="5956406" y="883425"/>
                </a:cubicBezTo>
                <a:cubicBezTo>
                  <a:pt x="5971232" y="857480"/>
                  <a:pt x="5998058" y="839014"/>
                  <a:pt x="6010195" y="811707"/>
                </a:cubicBezTo>
                <a:cubicBezTo>
                  <a:pt x="6022572" y="783859"/>
                  <a:pt x="6022148" y="751942"/>
                  <a:pt x="6028124" y="722060"/>
                </a:cubicBezTo>
                <a:cubicBezTo>
                  <a:pt x="6034100" y="656319"/>
                  <a:pt x="6037329" y="590270"/>
                  <a:pt x="6046053" y="524837"/>
                </a:cubicBezTo>
                <a:cubicBezTo>
                  <a:pt x="6053058" y="472298"/>
                  <a:pt x="6068085" y="447725"/>
                  <a:pt x="6081912" y="399331"/>
                </a:cubicBezTo>
                <a:cubicBezTo>
                  <a:pt x="6088682" y="375637"/>
                  <a:pt x="6093865" y="351519"/>
                  <a:pt x="6099842" y="327613"/>
                </a:cubicBezTo>
                <a:cubicBezTo>
                  <a:pt x="6093865" y="297731"/>
                  <a:pt x="6097591" y="264097"/>
                  <a:pt x="6081912" y="237966"/>
                </a:cubicBezTo>
                <a:cubicBezTo>
                  <a:pt x="6060169" y="201728"/>
                  <a:pt x="6020341" y="179904"/>
                  <a:pt x="5992265" y="148319"/>
                </a:cubicBezTo>
                <a:cubicBezTo>
                  <a:pt x="5972412" y="125985"/>
                  <a:pt x="5954315" y="101942"/>
                  <a:pt x="5938477" y="76602"/>
                </a:cubicBezTo>
                <a:cubicBezTo>
                  <a:pt x="5924311" y="53937"/>
                  <a:pt x="5890665" y="28790"/>
                  <a:pt x="5902618" y="4884"/>
                </a:cubicBezTo>
                <a:cubicBezTo>
                  <a:pt x="5912255" y="-14390"/>
                  <a:pt x="5938477" y="28790"/>
                  <a:pt x="5956406" y="40743"/>
                </a:cubicBezTo>
                <a:cubicBezTo>
                  <a:pt x="6033995" y="234716"/>
                  <a:pt x="6033715" y="198366"/>
                  <a:pt x="5974336" y="542766"/>
                </a:cubicBezTo>
                <a:cubicBezTo>
                  <a:pt x="5967014" y="585237"/>
                  <a:pt x="5918624" y="610328"/>
                  <a:pt x="5902618" y="650343"/>
                </a:cubicBezTo>
                <a:cubicBezTo>
                  <a:pt x="5890665" y="680225"/>
                  <a:pt x="5878060" y="709855"/>
                  <a:pt x="5866759" y="739990"/>
                </a:cubicBezTo>
                <a:cubicBezTo>
                  <a:pt x="5860123" y="757686"/>
                  <a:pt x="5858008" y="777257"/>
                  <a:pt x="5848830" y="793778"/>
                </a:cubicBezTo>
                <a:cubicBezTo>
                  <a:pt x="5841510" y="806953"/>
                  <a:pt x="5746824" y="949571"/>
                  <a:pt x="5723324" y="973072"/>
                </a:cubicBezTo>
                <a:cubicBezTo>
                  <a:pt x="5708087" y="988309"/>
                  <a:pt x="5688245" y="998240"/>
                  <a:pt x="5669536" y="1008931"/>
                </a:cubicBezTo>
                <a:cubicBezTo>
                  <a:pt x="5607501" y="1044380"/>
                  <a:pt x="5604375" y="1042604"/>
                  <a:pt x="5544030" y="1062719"/>
                </a:cubicBezTo>
                <a:cubicBezTo>
                  <a:pt x="5508171" y="1086625"/>
                  <a:pt x="5477339" y="1120808"/>
                  <a:pt x="5436453" y="1134437"/>
                </a:cubicBezTo>
                <a:lnTo>
                  <a:pt x="5275089" y="1188225"/>
                </a:lnTo>
                <a:cubicBezTo>
                  <a:pt x="5257159" y="1194201"/>
                  <a:pt x="5240009" y="1203481"/>
                  <a:pt x="5221300" y="1206154"/>
                </a:cubicBezTo>
                <a:cubicBezTo>
                  <a:pt x="5000948" y="1237634"/>
                  <a:pt x="5137972" y="1221448"/>
                  <a:pt x="4808924" y="1242013"/>
                </a:cubicBezTo>
                <a:cubicBezTo>
                  <a:pt x="4600573" y="1228991"/>
                  <a:pt x="4504602" y="1224983"/>
                  <a:pt x="4306900" y="1206154"/>
                </a:cubicBezTo>
                <a:cubicBezTo>
                  <a:pt x="4253025" y="1201023"/>
                  <a:pt x="4199324" y="1194201"/>
                  <a:pt x="4145536" y="1188225"/>
                </a:cubicBezTo>
                <a:cubicBezTo>
                  <a:pt x="4037959" y="1194201"/>
                  <a:pt x="3930063" y="1195939"/>
                  <a:pt x="3822806" y="1206154"/>
                </a:cubicBezTo>
                <a:cubicBezTo>
                  <a:pt x="3803992" y="1207946"/>
                  <a:pt x="3787697" y="1221210"/>
                  <a:pt x="3769018" y="1224084"/>
                </a:cubicBezTo>
                <a:cubicBezTo>
                  <a:pt x="3501188" y="1265289"/>
                  <a:pt x="3680663" y="1220240"/>
                  <a:pt x="3482148" y="1259943"/>
                </a:cubicBezTo>
                <a:cubicBezTo>
                  <a:pt x="3457985" y="1264776"/>
                  <a:pt x="3434124" y="1271102"/>
                  <a:pt x="3410430" y="1277872"/>
                </a:cubicBezTo>
                <a:cubicBezTo>
                  <a:pt x="3392258" y="1283064"/>
                  <a:pt x="3375236" y="1292421"/>
                  <a:pt x="3356642" y="1295802"/>
                </a:cubicBezTo>
                <a:cubicBezTo>
                  <a:pt x="3255467" y="1314197"/>
                  <a:pt x="3067858" y="1324911"/>
                  <a:pt x="2980124" y="1331660"/>
                </a:cubicBezTo>
                <a:cubicBezTo>
                  <a:pt x="2950242" y="1337637"/>
                  <a:pt x="2920645" y="1345280"/>
                  <a:pt x="2890477" y="1349590"/>
                </a:cubicBezTo>
                <a:cubicBezTo>
                  <a:pt x="2721246" y="1373766"/>
                  <a:pt x="2682887" y="1366763"/>
                  <a:pt x="2496030" y="1385449"/>
                </a:cubicBezTo>
                <a:cubicBezTo>
                  <a:pt x="2453980" y="1389654"/>
                  <a:pt x="2412359" y="1397402"/>
                  <a:pt x="2370524" y="1403378"/>
                </a:cubicBezTo>
                <a:cubicBezTo>
                  <a:pt x="2324443" y="1418738"/>
                  <a:pt x="2294541" y="1430233"/>
                  <a:pt x="2245018" y="1439237"/>
                </a:cubicBezTo>
                <a:cubicBezTo>
                  <a:pt x="2203288" y="1446824"/>
                  <a:pt x="2058172" y="1463537"/>
                  <a:pt x="2011936" y="1475096"/>
                </a:cubicBezTo>
                <a:cubicBezTo>
                  <a:pt x="1975266" y="1484263"/>
                  <a:pt x="1941866" y="1506265"/>
                  <a:pt x="1904359" y="1510954"/>
                </a:cubicBezTo>
                <a:cubicBezTo>
                  <a:pt x="1856547" y="1516931"/>
                  <a:pt x="1808282" y="1520004"/>
                  <a:pt x="1760924" y="1528884"/>
                </a:cubicBezTo>
                <a:cubicBezTo>
                  <a:pt x="1712485" y="1537966"/>
                  <a:pt x="1665301" y="1552790"/>
                  <a:pt x="1617489" y="1564743"/>
                </a:cubicBezTo>
                <a:cubicBezTo>
                  <a:pt x="1593583" y="1570719"/>
                  <a:pt x="1569148" y="1574879"/>
                  <a:pt x="1545771" y="1582672"/>
                </a:cubicBezTo>
                <a:cubicBezTo>
                  <a:pt x="1527842" y="1588649"/>
                  <a:pt x="1510155" y="1595410"/>
                  <a:pt x="1491983" y="1600602"/>
                </a:cubicBezTo>
                <a:cubicBezTo>
                  <a:pt x="1363150" y="1637412"/>
                  <a:pt x="1478500" y="1599489"/>
                  <a:pt x="1330618" y="1636460"/>
                </a:cubicBezTo>
                <a:cubicBezTo>
                  <a:pt x="1312283" y="1641044"/>
                  <a:pt x="1295583" y="1652046"/>
                  <a:pt x="1276830" y="1654390"/>
                </a:cubicBezTo>
                <a:cubicBezTo>
                  <a:pt x="1124939" y="1673377"/>
                  <a:pt x="736016" y="1685699"/>
                  <a:pt x="631371" y="1690249"/>
                </a:cubicBezTo>
                <a:cubicBezTo>
                  <a:pt x="571606" y="1696225"/>
                  <a:pt x="512140" y="1708178"/>
                  <a:pt x="452077" y="1708178"/>
                </a:cubicBezTo>
                <a:cubicBezTo>
                  <a:pt x="273699" y="1708178"/>
                  <a:pt x="269523" y="1702881"/>
                  <a:pt x="147277" y="1672319"/>
                </a:cubicBezTo>
                <a:cubicBezTo>
                  <a:pt x="117395" y="1654390"/>
                  <a:pt x="88799" y="1634116"/>
                  <a:pt x="57630" y="1618531"/>
                </a:cubicBezTo>
                <a:cubicBezTo>
                  <a:pt x="40726" y="1610079"/>
                  <a:pt x="17206" y="1587238"/>
                  <a:pt x="3842" y="1600602"/>
                </a:cubicBezTo>
                <a:cubicBezTo>
                  <a:pt x="-9522" y="1613966"/>
                  <a:pt x="15795" y="1636461"/>
                  <a:pt x="21771" y="1654390"/>
                </a:cubicBezTo>
                <a:lnTo>
                  <a:pt x="3842" y="1726107"/>
                </a:lnTo>
              </a:path>
            </a:pathLst>
          </a:custGeom>
          <a:solidFill>
            <a:srgbClr val="008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050306" y="1703104"/>
            <a:ext cx="968206" cy="1362825"/>
          </a:xfrm>
          <a:custGeom>
            <a:avLst/>
            <a:gdLst>
              <a:gd name="connsiteX0" fmla="*/ 143435 w 968206"/>
              <a:gd name="connsiteY0" fmla="*/ 143625 h 1362825"/>
              <a:gd name="connsiteX1" fmla="*/ 17929 w 968206"/>
              <a:gd name="connsiteY1" fmla="*/ 269131 h 1362825"/>
              <a:gd name="connsiteX2" fmla="*/ 0 w 968206"/>
              <a:gd name="connsiteY2" fmla="*/ 322920 h 1362825"/>
              <a:gd name="connsiteX3" fmla="*/ 17929 w 968206"/>
              <a:gd name="connsiteY3" fmla="*/ 556002 h 1362825"/>
              <a:gd name="connsiteX4" fmla="*/ 35859 w 968206"/>
              <a:gd name="connsiteY4" fmla="*/ 627720 h 1362825"/>
              <a:gd name="connsiteX5" fmla="*/ 89647 w 968206"/>
              <a:gd name="connsiteY5" fmla="*/ 681508 h 1362825"/>
              <a:gd name="connsiteX6" fmla="*/ 161365 w 968206"/>
              <a:gd name="connsiteY6" fmla="*/ 789084 h 1362825"/>
              <a:gd name="connsiteX7" fmla="*/ 179294 w 968206"/>
              <a:gd name="connsiteY7" fmla="*/ 842872 h 1362825"/>
              <a:gd name="connsiteX8" fmla="*/ 215153 w 968206"/>
              <a:gd name="connsiteY8" fmla="*/ 1004237 h 1362825"/>
              <a:gd name="connsiteX9" fmla="*/ 251012 w 968206"/>
              <a:gd name="connsiteY9" fmla="*/ 1111814 h 1362825"/>
              <a:gd name="connsiteX10" fmla="*/ 304800 w 968206"/>
              <a:gd name="connsiteY10" fmla="*/ 1219390 h 1362825"/>
              <a:gd name="connsiteX11" fmla="*/ 519953 w 968206"/>
              <a:gd name="connsiteY11" fmla="*/ 1326967 h 1362825"/>
              <a:gd name="connsiteX12" fmla="*/ 735106 w 968206"/>
              <a:gd name="connsiteY12" fmla="*/ 1362825 h 1362825"/>
              <a:gd name="connsiteX13" fmla="*/ 860612 w 968206"/>
              <a:gd name="connsiteY13" fmla="*/ 1326967 h 1362825"/>
              <a:gd name="connsiteX14" fmla="*/ 878541 w 968206"/>
              <a:gd name="connsiteY14" fmla="*/ 1273178 h 1362825"/>
              <a:gd name="connsiteX15" fmla="*/ 932329 w 968206"/>
              <a:gd name="connsiteY15" fmla="*/ 1237320 h 1362825"/>
              <a:gd name="connsiteX16" fmla="*/ 950259 w 968206"/>
              <a:gd name="connsiteY16" fmla="*/ 968378 h 1362825"/>
              <a:gd name="connsiteX17" fmla="*/ 968188 w 968206"/>
              <a:gd name="connsiteY17" fmla="*/ 896661 h 1362825"/>
              <a:gd name="connsiteX18" fmla="*/ 932329 w 968206"/>
              <a:gd name="connsiteY18" fmla="*/ 609790 h 1362825"/>
              <a:gd name="connsiteX19" fmla="*/ 896470 w 968206"/>
              <a:gd name="connsiteY19" fmla="*/ 556002 h 1362825"/>
              <a:gd name="connsiteX20" fmla="*/ 842682 w 968206"/>
              <a:gd name="connsiteY20" fmla="*/ 448425 h 1362825"/>
              <a:gd name="connsiteX21" fmla="*/ 770965 w 968206"/>
              <a:gd name="connsiteY21" fmla="*/ 287061 h 1362825"/>
              <a:gd name="connsiteX22" fmla="*/ 717176 w 968206"/>
              <a:gd name="connsiteY22" fmla="*/ 251202 h 1362825"/>
              <a:gd name="connsiteX23" fmla="*/ 537882 w 968206"/>
              <a:gd name="connsiteY23" fmla="*/ 71908 h 1362825"/>
              <a:gd name="connsiteX24" fmla="*/ 484094 w 968206"/>
              <a:gd name="connsiteY24" fmla="*/ 36049 h 1362825"/>
              <a:gd name="connsiteX25" fmla="*/ 376518 w 968206"/>
              <a:gd name="connsiteY25" fmla="*/ 190 h 1362825"/>
              <a:gd name="connsiteX26" fmla="*/ 143435 w 968206"/>
              <a:gd name="connsiteY26" fmla="*/ 89837 h 1362825"/>
              <a:gd name="connsiteX27" fmla="*/ 143435 w 968206"/>
              <a:gd name="connsiteY27" fmla="*/ 143625 h 136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68206" h="1362825">
                <a:moveTo>
                  <a:pt x="143435" y="143625"/>
                </a:moveTo>
                <a:cubicBezTo>
                  <a:pt x="122517" y="173507"/>
                  <a:pt x="51228" y="202532"/>
                  <a:pt x="17929" y="269131"/>
                </a:cubicBezTo>
                <a:cubicBezTo>
                  <a:pt x="9477" y="286035"/>
                  <a:pt x="5976" y="304990"/>
                  <a:pt x="0" y="322920"/>
                </a:cubicBezTo>
                <a:cubicBezTo>
                  <a:pt x="5976" y="400614"/>
                  <a:pt x="8824" y="478612"/>
                  <a:pt x="17929" y="556002"/>
                </a:cubicBezTo>
                <a:cubicBezTo>
                  <a:pt x="20808" y="580475"/>
                  <a:pt x="23633" y="606325"/>
                  <a:pt x="35859" y="627720"/>
                </a:cubicBezTo>
                <a:cubicBezTo>
                  <a:pt x="48439" y="649735"/>
                  <a:pt x="74080" y="661493"/>
                  <a:pt x="89647" y="681508"/>
                </a:cubicBezTo>
                <a:cubicBezTo>
                  <a:pt x="116106" y="715527"/>
                  <a:pt x="161365" y="789084"/>
                  <a:pt x="161365" y="789084"/>
                </a:cubicBezTo>
                <a:cubicBezTo>
                  <a:pt x="167341" y="807013"/>
                  <a:pt x="174710" y="824537"/>
                  <a:pt x="179294" y="842872"/>
                </a:cubicBezTo>
                <a:cubicBezTo>
                  <a:pt x="204889" y="945255"/>
                  <a:pt x="187540" y="912196"/>
                  <a:pt x="215153" y="1004237"/>
                </a:cubicBezTo>
                <a:cubicBezTo>
                  <a:pt x="226015" y="1040442"/>
                  <a:pt x="239059" y="1075955"/>
                  <a:pt x="251012" y="1111814"/>
                </a:cubicBezTo>
                <a:cubicBezTo>
                  <a:pt x="263802" y="1150183"/>
                  <a:pt x="272087" y="1190766"/>
                  <a:pt x="304800" y="1219390"/>
                </a:cubicBezTo>
                <a:cubicBezTo>
                  <a:pt x="363108" y="1270410"/>
                  <a:pt x="442286" y="1314023"/>
                  <a:pt x="519953" y="1326967"/>
                </a:cubicBezTo>
                <a:lnTo>
                  <a:pt x="735106" y="1362825"/>
                </a:lnTo>
                <a:cubicBezTo>
                  <a:pt x="735726" y="1362670"/>
                  <a:pt x="852039" y="1335540"/>
                  <a:pt x="860612" y="1326967"/>
                </a:cubicBezTo>
                <a:cubicBezTo>
                  <a:pt x="873976" y="1313603"/>
                  <a:pt x="866735" y="1287936"/>
                  <a:pt x="878541" y="1273178"/>
                </a:cubicBezTo>
                <a:cubicBezTo>
                  <a:pt x="892002" y="1256352"/>
                  <a:pt x="914400" y="1249273"/>
                  <a:pt x="932329" y="1237320"/>
                </a:cubicBezTo>
                <a:cubicBezTo>
                  <a:pt x="938306" y="1147673"/>
                  <a:pt x="940853" y="1057731"/>
                  <a:pt x="950259" y="968378"/>
                </a:cubicBezTo>
                <a:cubicBezTo>
                  <a:pt x="952839" y="943872"/>
                  <a:pt x="968188" y="921302"/>
                  <a:pt x="968188" y="896661"/>
                </a:cubicBezTo>
                <a:cubicBezTo>
                  <a:pt x="968188" y="859009"/>
                  <a:pt x="970202" y="685534"/>
                  <a:pt x="932329" y="609790"/>
                </a:cubicBezTo>
                <a:cubicBezTo>
                  <a:pt x="922692" y="590517"/>
                  <a:pt x="908423" y="573931"/>
                  <a:pt x="896470" y="556002"/>
                </a:cubicBezTo>
                <a:cubicBezTo>
                  <a:pt x="831087" y="359850"/>
                  <a:pt x="935361" y="656953"/>
                  <a:pt x="842682" y="448425"/>
                </a:cubicBezTo>
                <a:cubicBezTo>
                  <a:pt x="814279" y="384518"/>
                  <a:pt x="819654" y="335750"/>
                  <a:pt x="770965" y="287061"/>
                </a:cubicBezTo>
                <a:cubicBezTo>
                  <a:pt x="755728" y="271824"/>
                  <a:pt x="735106" y="263155"/>
                  <a:pt x="717176" y="251202"/>
                </a:cubicBezTo>
                <a:cubicBezTo>
                  <a:pt x="621552" y="107765"/>
                  <a:pt x="681319" y="167532"/>
                  <a:pt x="537882" y="71908"/>
                </a:cubicBezTo>
                <a:cubicBezTo>
                  <a:pt x="519953" y="59955"/>
                  <a:pt x="504537" y="42863"/>
                  <a:pt x="484094" y="36049"/>
                </a:cubicBezTo>
                <a:lnTo>
                  <a:pt x="376518" y="190"/>
                </a:lnTo>
                <a:cubicBezTo>
                  <a:pt x="101381" y="23119"/>
                  <a:pt x="190951" y="-52708"/>
                  <a:pt x="143435" y="89837"/>
                </a:cubicBezTo>
                <a:cubicBezTo>
                  <a:pt x="139209" y="102515"/>
                  <a:pt x="164353" y="113743"/>
                  <a:pt x="143435" y="143625"/>
                </a:cubicBezTo>
                <a:close/>
              </a:path>
            </a:pathLst>
          </a:custGeom>
          <a:solidFill>
            <a:srgbClr val="99CB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397680" y="3406564"/>
            <a:ext cx="568788" cy="627554"/>
          </a:xfrm>
          <a:custGeom>
            <a:avLst/>
            <a:gdLst>
              <a:gd name="connsiteX0" fmla="*/ 192249 w 568788"/>
              <a:gd name="connsiteY0" fmla="*/ 24 h 627554"/>
              <a:gd name="connsiteX1" fmla="*/ 66744 w 568788"/>
              <a:gd name="connsiteY1" fmla="*/ 71742 h 627554"/>
              <a:gd name="connsiteX2" fmla="*/ 30885 w 568788"/>
              <a:gd name="connsiteY2" fmla="*/ 394471 h 627554"/>
              <a:gd name="connsiteX3" fmla="*/ 84673 w 568788"/>
              <a:gd name="connsiteY3" fmla="*/ 430330 h 627554"/>
              <a:gd name="connsiteX4" fmla="*/ 174320 w 568788"/>
              <a:gd name="connsiteY4" fmla="*/ 466189 h 627554"/>
              <a:gd name="connsiteX5" fmla="*/ 228108 w 568788"/>
              <a:gd name="connsiteY5" fmla="*/ 502048 h 627554"/>
              <a:gd name="connsiteX6" fmla="*/ 335685 w 568788"/>
              <a:gd name="connsiteY6" fmla="*/ 591695 h 627554"/>
              <a:gd name="connsiteX7" fmla="*/ 514979 w 568788"/>
              <a:gd name="connsiteY7" fmla="*/ 627554 h 627554"/>
              <a:gd name="connsiteX8" fmla="*/ 550838 w 568788"/>
              <a:gd name="connsiteY8" fmla="*/ 555836 h 627554"/>
              <a:gd name="connsiteX9" fmla="*/ 550838 w 568788"/>
              <a:gd name="connsiteY9" fmla="*/ 304824 h 627554"/>
              <a:gd name="connsiteX10" fmla="*/ 532908 w 568788"/>
              <a:gd name="connsiteY10" fmla="*/ 251036 h 627554"/>
              <a:gd name="connsiteX11" fmla="*/ 497049 w 568788"/>
              <a:gd name="connsiteY11" fmla="*/ 197248 h 627554"/>
              <a:gd name="connsiteX12" fmla="*/ 461191 w 568788"/>
              <a:gd name="connsiteY12" fmla="*/ 53812 h 627554"/>
              <a:gd name="connsiteX13" fmla="*/ 407402 w 568788"/>
              <a:gd name="connsiteY13" fmla="*/ 17954 h 627554"/>
              <a:gd name="connsiteX14" fmla="*/ 317755 w 568788"/>
              <a:gd name="connsiteY14" fmla="*/ 24 h 627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8788" h="627554">
                <a:moveTo>
                  <a:pt x="192249" y="24"/>
                </a:moveTo>
                <a:cubicBezTo>
                  <a:pt x="150414" y="23930"/>
                  <a:pt x="104369" y="41642"/>
                  <a:pt x="66744" y="71742"/>
                </a:cubicBezTo>
                <a:cubicBezTo>
                  <a:pt x="-34057" y="152384"/>
                  <a:pt x="1512" y="276979"/>
                  <a:pt x="30885" y="394471"/>
                </a:cubicBezTo>
                <a:cubicBezTo>
                  <a:pt x="36111" y="415376"/>
                  <a:pt x="65400" y="420693"/>
                  <a:pt x="84673" y="430330"/>
                </a:cubicBezTo>
                <a:cubicBezTo>
                  <a:pt x="113459" y="444723"/>
                  <a:pt x="145534" y="451796"/>
                  <a:pt x="174320" y="466189"/>
                </a:cubicBezTo>
                <a:cubicBezTo>
                  <a:pt x="193593" y="475826"/>
                  <a:pt x="211554" y="488253"/>
                  <a:pt x="228108" y="502048"/>
                </a:cubicBezTo>
                <a:cubicBezTo>
                  <a:pt x="273722" y="540060"/>
                  <a:pt x="280694" y="568128"/>
                  <a:pt x="335685" y="591695"/>
                </a:cubicBezTo>
                <a:cubicBezTo>
                  <a:pt x="369723" y="606283"/>
                  <a:pt x="490715" y="623510"/>
                  <a:pt x="514979" y="627554"/>
                </a:cubicBezTo>
                <a:cubicBezTo>
                  <a:pt x="526932" y="603648"/>
                  <a:pt x="543158" y="581437"/>
                  <a:pt x="550838" y="555836"/>
                </a:cubicBezTo>
                <a:cubicBezTo>
                  <a:pt x="579701" y="459626"/>
                  <a:pt x="569283" y="406271"/>
                  <a:pt x="550838" y="304824"/>
                </a:cubicBezTo>
                <a:cubicBezTo>
                  <a:pt x="547457" y="286230"/>
                  <a:pt x="541360" y="267940"/>
                  <a:pt x="532908" y="251036"/>
                </a:cubicBezTo>
                <a:cubicBezTo>
                  <a:pt x="523271" y="231763"/>
                  <a:pt x="509002" y="215177"/>
                  <a:pt x="497049" y="197248"/>
                </a:cubicBezTo>
                <a:cubicBezTo>
                  <a:pt x="496156" y="192785"/>
                  <a:pt x="475892" y="72188"/>
                  <a:pt x="461191" y="53812"/>
                </a:cubicBezTo>
                <a:cubicBezTo>
                  <a:pt x="447730" y="36985"/>
                  <a:pt x="427208" y="26442"/>
                  <a:pt x="407402" y="17954"/>
                </a:cubicBezTo>
                <a:cubicBezTo>
                  <a:pt x="362183" y="-1426"/>
                  <a:pt x="352493" y="24"/>
                  <a:pt x="317755" y="24"/>
                </a:cubicBezTo>
              </a:path>
            </a:pathLst>
          </a:custGeom>
          <a:solidFill>
            <a:srgbClr val="FF0000">
              <a:alpha val="5686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396708" y="2240135"/>
            <a:ext cx="717221" cy="682359"/>
          </a:xfrm>
          <a:custGeom>
            <a:avLst/>
            <a:gdLst>
              <a:gd name="connsiteX0" fmla="*/ 519998 w 717221"/>
              <a:gd name="connsiteY0" fmla="*/ 36900 h 682359"/>
              <a:gd name="connsiteX1" fmla="*/ 233127 w 717221"/>
              <a:gd name="connsiteY1" fmla="*/ 144477 h 682359"/>
              <a:gd name="connsiteX2" fmla="*/ 125551 w 717221"/>
              <a:gd name="connsiteY2" fmla="*/ 180336 h 682359"/>
              <a:gd name="connsiteX3" fmla="*/ 53833 w 717221"/>
              <a:gd name="connsiteY3" fmla="*/ 287912 h 682359"/>
              <a:gd name="connsiteX4" fmla="*/ 17974 w 717221"/>
              <a:gd name="connsiteY4" fmla="*/ 341700 h 682359"/>
              <a:gd name="connsiteX5" fmla="*/ 45 w 717221"/>
              <a:gd name="connsiteY5" fmla="*/ 395489 h 682359"/>
              <a:gd name="connsiteX6" fmla="*/ 17974 w 717221"/>
              <a:gd name="connsiteY6" fmla="*/ 610641 h 682359"/>
              <a:gd name="connsiteX7" fmla="*/ 71763 w 717221"/>
              <a:gd name="connsiteY7" fmla="*/ 646500 h 682359"/>
              <a:gd name="connsiteX8" fmla="*/ 268986 w 717221"/>
              <a:gd name="connsiteY8" fmla="*/ 682359 h 682359"/>
              <a:gd name="connsiteX9" fmla="*/ 484139 w 717221"/>
              <a:gd name="connsiteY9" fmla="*/ 628571 h 682359"/>
              <a:gd name="connsiteX10" fmla="*/ 555857 w 717221"/>
              <a:gd name="connsiteY10" fmla="*/ 520994 h 682359"/>
              <a:gd name="connsiteX11" fmla="*/ 645504 w 717221"/>
              <a:gd name="connsiteY11" fmla="*/ 359630 h 682359"/>
              <a:gd name="connsiteX12" fmla="*/ 699292 w 717221"/>
              <a:gd name="connsiteY12" fmla="*/ 323771 h 682359"/>
              <a:gd name="connsiteX13" fmla="*/ 717221 w 717221"/>
              <a:gd name="connsiteY13" fmla="*/ 269983 h 682359"/>
              <a:gd name="connsiteX14" fmla="*/ 663433 w 717221"/>
              <a:gd name="connsiteY14" fmla="*/ 162406 h 682359"/>
              <a:gd name="connsiteX15" fmla="*/ 645504 w 717221"/>
              <a:gd name="connsiteY15" fmla="*/ 108618 h 682359"/>
              <a:gd name="connsiteX16" fmla="*/ 591716 w 717221"/>
              <a:gd name="connsiteY16" fmla="*/ 54830 h 682359"/>
              <a:gd name="connsiteX17" fmla="*/ 484139 w 717221"/>
              <a:gd name="connsiteY17" fmla="*/ 1041 h 682359"/>
              <a:gd name="connsiteX18" fmla="*/ 448280 w 717221"/>
              <a:gd name="connsiteY18" fmla="*/ 1041 h 68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17221" h="682359">
                <a:moveTo>
                  <a:pt x="519998" y="36900"/>
                </a:moveTo>
                <a:lnTo>
                  <a:pt x="233127" y="144477"/>
                </a:lnTo>
                <a:cubicBezTo>
                  <a:pt x="197604" y="157394"/>
                  <a:pt x="125551" y="180336"/>
                  <a:pt x="125551" y="180336"/>
                </a:cubicBezTo>
                <a:lnTo>
                  <a:pt x="53833" y="287912"/>
                </a:lnTo>
                <a:lnTo>
                  <a:pt x="17974" y="341700"/>
                </a:lnTo>
                <a:cubicBezTo>
                  <a:pt x="11998" y="359630"/>
                  <a:pt x="45" y="376590"/>
                  <a:pt x="45" y="395489"/>
                </a:cubicBezTo>
                <a:cubicBezTo>
                  <a:pt x="45" y="467455"/>
                  <a:pt x="-1797" y="541444"/>
                  <a:pt x="17974" y="610641"/>
                </a:cubicBezTo>
                <a:cubicBezTo>
                  <a:pt x="23894" y="631361"/>
                  <a:pt x="52489" y="636863"/>
                  <a:pt x="71763" y="646500"/>
                </a:cubicBezTo>
                <a:cubicBezTo>
                  <a:pt x="127043" y="674140"/>
                  <a:pt x="219534" y="676178"/>
                  <a:pt x="268986" y="682359"/>
                </a:cubicBezTo>
                <a:cubicBezTo>
                  <a:pt x="337223" y="674777"/>
                  <a:pt x="430929" y="689383"/>
                  <a:pt x="484139" y="628571"/>
                </a:cubicBezTo>
                <a:cubicBezTo>
                  <a:pt x="512519" y="596137"/>
                  <a:pt x="555857" y="520994"/>
                  <a:pt x="555857" y="520994"/>
                </a:cubicBezTo>
                <a:cubicBezTo>
                  <a:pt x="574541" y="464942"/>
                  <a:pt x="592659" y="394860"/>
                  <a:pt x="645504" y="359630"/>
                </a:cubicBezTo>
                <a:lnTo>
                  <a:pt x="699292" y="323771"/>
                </a:lnTo>
                <a:cubicBezTo>
                  <a:pt x="705268" y="305842"/>
                  <a:pt x="717221" y="288882"/>
                  <a:pt x="717221" y="269983"/>
                </a:cubicBezTo>
                <a:cubicBezTo>
                  <a:pt x="717221" y="232865"/>
                  <a:pt x="681565" y="189603"/>
                  <a:pt x="663433" y="162406"/>
                </a:cubicBezTo>
                <a:cubicBezTo>
                  <a:pt x="657457" y="144477"/>
                  <a:pt x="655987" y="124343"/>
                  <a:pt x="645504" y="108618"/>
                </a:cubicBezTo>
                <a:cubicBezTo>
                  <a:pt x="631439" y="87521"/>
                  <a:pt x="611195" y="71062"/>
                  <a:pt x="591716" y="54830"/>
                </a:cubicBezTo>
                <a:cubicBezTo>
                  <a:pt x="558315" y="26996"/>
                  <a:pt x="526697" y="9553"/>
                  <a:pt x="484139" y="1041"/>
                </a:cubicBezTo>
                <a:cubicBezTo>
                  <a:pt x="472418" y="-1303"/>
                  <a:pt x="460233" y="1041"/>
                  <a:pt x="448280" y="1041"/>
                </a:cubicBezTo>
              </a:path>
            </a:pathLst>
          </a:custGeom>
          <a:solidFill>
            <a:srgbClr val="FF0000">
              <a:alpha val="5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749747" y="3158525"/>
            <a:ext cx="555812" cy="663388"/>
          </a:xfrm>
          <a:custGeom>
            <a:avLst/>
            <a:gdLst>
              <a:gd name="connsiteX0" fmla="*/ 233082 w 555812"/>
              <a:gd name="connsiteY0" fmla="*/ 107576 h 663388"/>
              <a:gd name="connsiteX1" fmla="*/ 71718 w 555812"/>
              <a:gd name="connsiteY1" fmla="*/ 143435 h 663388"/>
              <a:gd name="connsiteX2" fmla="*/ 53788 w 555812"/>
              <a:gd name="connsiteY2" fmla="*/ 197223 h 663388"/>
              <a:gd name="connsiteX3" fmla="*/ 0 w 555812"/>
              <a:gd name="connsiteY3" fmla="*/ 233082 h 663388"/>
              <a:gd name="connsiteX4" fmla="*/ 53788 w 555812"/>
              <a:gd name="connsiteY4" fmla="*/ 412376 h 663388"/>
              <a:gd name="connsiteX5" fmla="*/ 89647 w 555812"/>
              <a:gd name="connsiteY5" fmla="*/ 466165 h 663388"/>
              <a:gd name="connsiteX6" fmla="*/ 197223 w 555812"/>
              <a:gd name="connsiteY6" fmla="*/ 537882 h 663388"/>
              <a:gd name="connsiteX7" fmla="*/ 304800 w 555812"/>
              <a:gd name="connsiteY7" fmla="*/ 609600 h 663388"/>
              <a:gd name="connsiteX8" fmla="*/ 358588 w 555812"/>
              <a:gd name="connsiteY8" fmla="*/ 645459 h 663388"/>
              <a:gd name="connsiteX9" fmla="*/ 412376 w 555812"/>
              <a:gd name="connsiteY9" fmla="*/ 663388 h 663388"/>
              <a:gd name="connsiteX10" fmla="*/ 555812 w 555812"/>
              <a:gd name="connsiteY10" fmla="*/ 591670 h 663388"/>
              <a:gd name="connsiteX11" fmla="*/ 519953 w 555812"/>
              <a:gd name="connsiteY11" fmla="*/ 412376 h 663388"/>
              <a:gd name="connsiteX12" fmla="*/ 466165 w 555812"/>
              <a:gd name="connsiteY12" fmla="*/ 125506 h 663388"/>
              <a:gd name="connsiteX13" fmla="*/ 448235 w 555812"/>
              <a:gd name="connsiteY13" fmla="*/ 71718 h 663388"/>
              <a:gd name="connsiteX14" fmla="*/ 340659 w 555812"/>
              <a:gd name="connsiteY14" fmla="*/ 17929 h 663388"/>
              <a:gd name="connsiteX15" fmla="*/ 304800 w 555812"/>
              <a:gd name="connsiteY15" fmla="*/ 0 h 6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5812" h="663388">
                <a:moveTo>
                  <a:pt x="233082" y="107576"/>
                </a:moveTo>
                <a:cubicBezTo>
                  <a:pt x="179294" y="119529"/>
                  <a:pt x="121001" y="118793"/>
                  <a:pt x="71718" y="143435"/>
                </a:cubicBezTo>
                <a:cubicBezTo>
                  <a:pt x="54814" y="151887"/>
                  <a:pt x="65594" y="182465"/>
                  <a:pt x="53788" y="197223"/>
                </a:cubicBezTo>
                <a:cubicBezTo>
                  <a:pt x="40327" y="214049"/>
                  <a:pt x="17929" y="221129"/>
                  <a:pt x="0" y="233082"/>
                </a:cubicBezTo>
                <a:cubicBezTo>
                  <a:pt x="10023" y="273175"/>
                  <a:pt x="36326" y="386182"/>
                  <a:pt x="53788" y="412376"/>
                </a:cubicBezTo>
                <a:cubicBezTo>
                  <a:pt x="65741" y="430306"/>
                  <a:pt x="73430" y="451975"/>
                  <a:pt x="89647" y="466165"/>
                </a:cubicBezTo>
                <a:cubicBezTo>
                  <a:pt x="122081" y="494544"/>
                  <a:pt x="161364" y="513976"/>
                  <a:pt x="197223" y="537882"/>
                </a:cubicBezTo>
                <a:lnTo>
                  <a:pt x="304800" y="609600"/>
                </a:lnTo>
                <a:cubicBezTo>
                  <a:pt x="322729" y="621553"/>
                  <a:pt x="338145" y="638645"/>
                  <a:pt x="358588" y="645459"/>
                </a:cubicBezTo>
                <a:lnTo>
                  <a:pt x="412376" y="663388"/>
                </a:lnTo>
                <a:cubicBezTo>
                  <a:pt x="446693" y="657669"/>
                  <a:pt x="555812" y="666370"/>
                  <a:pt x="555812" y="591670"/>
                </a:cubicBezTo>
                <a:cubicBezTo>
                  <a:pt x="555812" y="530722"/>
                  <a:pt x="527513" y="472854"/>
                  <a:pt x="519953" y="412376"/>
                </a:cubicBezTo>
                <a:cubicBezTo>
                  <a:pt x="505209" y="294427"/>
                  <a:pt x="504198" y="239601"/>
                  <a:pt x="466165" y="125506"/>
                </a:cubicBezTo>
                <a:cubicBezTo>
                  <a:pt x="460188" y="107577"/>
                  <a:pt x="460041" y="86476"/>
                  <a:pt x="448235" y="71718"/>
                </a:cubicBezTo>
                <a:cubicBezTo>
                  <a:pt x="419789" y="36161"/>
                  <a:pt x="378871" y="33214"/>
                  <a:pt x="340659" y="17929"/>
                </a:cubicBezTo>
                <a:cubicBezTo>
                  <a:pt x="328251" y="12966"/>
                  <a:pt x="316753" y="5976"/>
                  <a:pt x="304800" y="0"/>
                </a:cubicBezTo>
              </a:path>
            </a:pathLst>
          </a:custGeom>
          <a:solidFill>
            <a:srgbClr val="FF0000">
              <a:alpha val="5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758953" y="4007224"/>
            <a:ext cx="551329" cy="739588"/>
          </a:xfrm>
          <a:custGeom>
            <a:avLst/>
            <a:gdLst>
              <a:gd name="connsiteX0" fmla="*/ 336176 w 551329"/>
              <a:gd name="connsiteY0" fmla="*/ 40341 h 739588"/>
              <a:gd name="connsiteX1" fmla="*/ 363071 w 551329"/>
              <a:gd name="connsiteY1" fmla="*/ 107576 h 739588"/>
              <a:gd name="connsiteX2" fmla="*/ 389965 w 551329"/>
              <a:gd name="connsiteY2" fmla="*/ 147917 h 739588"/>
              <a:gd name="connsiteX3" fmla="*/ 416859 w 551329"/>
              <a:gd name="connsiteY3" fmla="*/ 228600 h 739588"/>
              <a:gd name="connsiteX4" fmla="*/ 430306 w 551329"/>
              <a:gd name="connsiteY4" fmla="*/ 268941 h 739588"/>
              <a:gd name="connsiteX5" fmla="*/ 470647 w 551329"/>
              <a:gd name="connsiteY5" fmla="*/ 349623 h 739588"/>
              <a:gd name="connsiteX6" fmla="*/ 551329 w 551329"/>
              <a:gd name="connsiteY6" fmla="*/ 416858 h 739588"/>
              <a:gd name="connsiteX7" fmla="*/ 537882 w 551329"/>
              <a:gd name="connsiteY7" fmla="*/ 591670 h 739588"/>
              <a:gd name="connsiteX8" fmla="*/ 510988 w 551329"/>
              <a:gd name="connsiteY8" fmla="*/ 672352 h 739588"/>
              <a:gd name="connsiteX9" fmla="*/ 389965 w 551329"/>
              <a:gd name="connsiteY9" fmla="*/ 712694 h 739588"/>
              <a:gd name="connsiteX10" fmla="*/ 349623 w 551329"/>
              <a:gd name="connsiteY10" fmla="*/ 726141 h 739588"/>
              <a:gd name="connsiteX11" fmla="*/ 201706 w 551329"/>
              <a:gd name="connsiteY11" fmla="*/ 739588 h 739588"/>
              <a:gd name="connsiteX12" fmla="*/ 134471 w 551329"/>
              <a:gd name="connsiteY12" fmla="*/ 726141 h 739588"/>
              <a:gd name="connsiteX13" fmla="*/ 80682 w 551329"/>
              <a:gd name="connsiteY13" fmla="*/ 672352 h 739588"/>
              <a:gd name="connsiteX14" fmla="*/ 13447 w 551329"/>
              <a:gd name="connsiteY14" fmla="*/ 551329 h 739588"/>
              <a:gd name="connsiteX15" fmla="*/ 0 w 551329"/>
              <a:gd name="connsiteY15" fmla="*/ 484094 h 739588"/>
              <a:gd name="connsiteX16" fmla="*/ 26894 w 551329"/>
              <a:gd name="connsiteY16" fmla="*/ 376517 h 739588"/>
              <a:gd name="connsiteX17" fmla="*/ 67235 w 551329"/>
              <a:gd name="connsiteY17" fmla="*/ 349623 h 739588"/>
              <a:gd name="connsiteX18" fmla="*/ 94129 w 551329"/>
              <a:gd name="connsiteY18" fmla="*/ 309282 h 739588"/>
              <a:gd name="connsiteX19" fmla="*/ 174812 w 551329"/>
              <a:gd name="connsiteY19" fmla="*/ 228600 h 739588"/>
              <a:gd name="connsiteX20" fmla="*/ 188259 w 551329"/>
              <a:gd name="connsiteY20" fmla="*/ 188258 h 739588"/>
              <a:gd name="connsiteX21" fmla="*/ 201706 w 551329"/>
              <a:gd name="connsiteY21" fmla="*/ 80682 h 739588"/>
              <a:gd name="connsiteX22" fmla="*/ 295835 w 551329"/>
              <a:gd name="connsiteY22" fmla="*/ 121023 h 739588"/>
              <a:gd name="connsiteX23" fmla="*/ 215153 w 551329"/>
              <a:gd name="connsiteY23" fmla="*/ 67235 h 739588"/>
              <a:gd name="connsiteX24" fmla="*/ 147918 w 551329"/>
              <a:gd name="connsiteY24" fmla="*/ 0 h 73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51329" h="739588">
                <a:moveTo>
                  <a:pt x="336176" y="40341"/>
                </a:moveTo>
                <a:cubicBezTo>
                  <a:pt x="345141" y="62753"/>
                  <a:pt x="352276" y="85986"/>
                  <a:pt x="363071" y="107576"/>
                </a:cubicBezTo>
                <a:cubicBezTo>
                  <a:pt x="370299" y="122031"/>
                  <a:pt x="383401" y="133149"/>
                  <a:pt x="389965" y="147917"/>
                </a:cubicBezTo>
                <a:cubicBezTo>
                  <a:pt x="401479" y="173823"/>
                  <a:pt x="407894" y="201706"/>
                  <a:pt x="416859" y="228600"/>
                </a:cubicBezTo>
                <a:lnTo>
                  <a:pt x="430306" y="268941"/>
                </a:lnTo>
                <a:cubicBezTo>
                  <a:pt x="443783" y="309372"/>
                  <a:pt x="441683" y="314866"/>
                  <a:pt x="470647" y="349623"/>
                </a:cubicBezTo>
                <a:cubicBezTo>
                  <a:pt x="503002" y="388450"/>
                  <a:pt x="511663" y="390414"/>
                  <a:pt x="551329" y="416858"/>
                </a:cubicBezTo>
                <a:cubicBezTo>
                  <a:pt x="546847" y="475129"/>
                  <a:pt x="546997" y="533942"/>
                  <a:pt x="537882" y="591670"/>
                </a:cubicBezTo>
                <a:cubicBezTo>
                  <a:pt x="533461" y="619672"/>
                  <a:pt x="537882" y="663387"/>
                  <a:pt x="510988" y="672352"/>
                </a:cubicBezTo>
                <a:lnTo>
                  <a:pt x="389965" y="712694"/>
                </a:lnTo>
                <a:cubicBezTo>
                  <a:pt x="376518" y="717176"/>
                  <a:pt x="363739" y="724858"/>
                  <a:pt x="349623" y="726141"/>
                </a:cubicBezTo>
                <a:lnTo>
                  <a:pt x="201706" y="739588"/>
                </a:lnTo>
                <a:cubicBezTo>
                  <a:pt x="179294" y="735106"/>
                  <a:pt x="154450" y="737241"/>
                  <a:pt x="134471" y="726141"/>
                </a:cubicBezTo>
                <a:cubicBezTo>
                  <a:pt x="112306" y="713827"/>
                  <a:pt x="94747" y="693450"/>
                  <a:pt x="80682" y="672352"/>
                </a:cubicBezTo>
                <a:cubicBezTo>
                  <a:pt x="40620" y="612259"/>
                  <a:pt x="27648" y="608133"/>
                  <a:pt x="13447" y="551329"/>
                </a:cubicBezTo>
                <a:cubicBezTo>
                  <a:pt x="7904" y="529156"/>
                  <a:pt x="4482" y="506506"/>
                  <a:pt x="0" y="484094"/>
                </a:cubicBezTo>
                <a:cubicBezTo>
                  <a:pt x="670" y="480746"/>
                  <a:pt x="15867" y="390300"/>
                  <a:pt x="26894" y="376517"/>
                </a:cubicBezTo>
                <a:cubicBezTo>
                  <a:pt x="36990" y="363897"/>
                  <a:pt x="53788" y="358588"/>
                  <a:pt x="67235" y="349623"/>
                </a:cubicBezTo>
                <a:cubicBezTo>
                  <a:pt x="76200" y="336176"/>
                  <a:pt x="83392" y="321361"/>
                  <a:pt x="94129" y="309282"/>
                </a:cubicBezTo>
                <a:cubicBezTo>
                  <a:pt x="119398" y="280855"/>
                  <a:pt x="174812" y="228600"/>
                  <a:pt x="174812" y="228600"/>
                </a:cubicBezTo>
                <a:cubicBezTo>
                  <a:pt x="179294" y="215153"/>
                  <a:pt x="185723" y="202204"/>
                  <a:pt x="188259" y="188258"/>
                </a:cubicBezTo>
                <a:cubicBezTo>
                  <a:pt x="194723" y="152703"/>
                  <a:pt x="183777" y="112058"/>
                  <a:pt x="201706" y="80682"/>
                </a:cubicBezTo>
                <a:cubicBezTo>
                  <a:pt x="207551" y="70454"/>
                  <a:pt x="305048" y="130236"/>
                  <a:pt x="295835" y="121023"/>
                </a:cubicBezTo>
                <a:cubicBezTo>
                  <a:pt x="272979" y="98167"/>
                  <a:pt x="238009" y="90091"/>
                  <a:pt x="215153" y="67235"/>
                </a:cubicBezTo>
                <a:lnTo>
                  <a:pt x="147918" y="0"/>
                </a:lnTo>
              </a:path>
            </a:pathLst>
          </a:custGeom>
          <a:solidFill>
            <a:srgbClr val="FF0000">
              <a:alpha val="56863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818965" y="3966882"/>
            <a:ext cx="1479176" cy="1640580"/>
          </a:xfrm>
          <a:custGeom>
            <a:avLst/>
            <a:gdLst>
              <a:gd name="connsiteX0" fmla="*/ 255494 w 1479176"/>
              <a:gd name="connsiteY0" fmla="*/ 53789 h 1640580"/>
              <a:gd name="connsiteX1" fmla="*/ 147917 w 1479176"/>
              <a:gd name="connsiteY1" fmla="*/ 80683 h 1640580"/>
              <a:gd name="connsiteX2" fmla="*/ 40341 w 1479176"/>
              <a:gd name="connsiteY2" fmla="*/ 174812 h 1640580"/>
              <a:gd name="connsiteX3" fmla="*/ 0 w 1479176"/>
              <a:gd name="connsiteY3" fmla="*/ 201706 h 1640580"/>
              <a:gd name="connsiteX4" fmla="*/ 26894 w 1479176"/>
              <a:gd name="connsiteY4" fmla="*/ 524436 h 1640580"/>
              <a:gd name="connsiteX5" fmla="*/ 40341 w 1479176"/>
              <a:gd name="connsiteY5" fmla="*/ 591671 h 1640580"/>
              <a:gd name="connsiteX6" fmla="*/ 53788 w 1479176"/>
              <a:gd name="connsiteY6" fmla="*/ 900953 h 1640580"/>
              <a:gd name="connsiteX7" fmla="*/ 107576 w 1479176"/>
              <a:gd name="connsiteY7" fmla="*/ 1035424 h 1640580"/>
              <a:gd name="connsiteX8" fmla="*/ 134470 w 1479176"/>
              <a:gd name="connsiteY8" fmla="*/ 1196789 h 1640580"/>
              <a:gd name="connsiteX9" fmla="*/ 174811 w 1479176"/>
              <a:gd name="connsiteY9" fmla="*/ 1277471 h 1640580"/>
              <a:gd name="connsiteX10" fmla="*/ 188259 w 1479176"/>
              <a:gd name="connsiteY10" fmla="*/ 1331259 h 1640580"/>
              <a:gd name="connsiteX11" fmla="*/ 242047 w 1479176"/>
              <a:gd name="connsiteY11" fmla="*/ 1398494 h 1640580"/>
              <a:gd name="connsiteX12" fmla="*/ 295835 w 1479176"/>
              <a:gd name="connsiteY12" fmla="*/ 1492624 h 1640580"/>
              <a:gd name="connsiteX13" fmla="*/ 349623 w 1479176"/>
              <a:gd name="connsiteY13" fmla="*/ 1519518 h 1640580"/>
              <a:gd name="connsiteX14" fmla="*/ 551329 w 1479176"/>
              <a:gd name="connsiteY14" fmla="*/ 1573306 h 1640580"/>
              <a:gd name="connsiteX15" fmla="*/ 605117 w 1479176"/>
              <a:gd name="connsiteY15" fmla="*/ 1600200 h 1640580"/>
              <a:gd name="connsiteX16" fmla="*/ 645459 w 1479176"/>
              <a:gd name="connsiteY16" fmla="*/ 1640542 h 1640580"/>
              <a:gd name="connsiteX17" fmla="*/ 806823 w 1479176"/>
              <a:gd name="connsiteY17" fmla="*/ 1586753 h 1640580"/>
              <a:gd name="connsiteX18" fmla="*/ 820270 w 1479176"/>
              <a:gd name="connsiteY18" fmla="*/ 1425389 h 1640580"/>
              <a:gd name="connsiteX19" fmla="*/ 793376 w 1479176"/>
              <a:gd name="connsiteY19" fmla="*/ 1371600 h 1640580"/>
              <a:gd name="connsiteX20" fmla="*/ 914400 w 1479176"/>
              <a:gd name="connsiteY20" fmla="*/ 1411942 h 1640580"/>
              <a:gd name="connsiteX21" fmla="*/ 1048870 w 1479176"/>
              <a:gd name="connsiteY21" fmla="*/ 1425389 h 1640580"/>
              <a:gd name="connsiteX22" fmla="*/ 1102659 w 1479176"/>
              <a:gd name="connsiteY22" fmla="*/ 1385047 h 1640580"/>
              <a:gd name="connsiteX23" fmla="*/ 1062317 w 1479176"/>
              <a:gd name="connsiteY23" fmla="*/ 1196789 h 1640580"/>
              <a:gd name="connsiteX24" fmla="*/ 1304364 w 1479176"/>
              <a:gd name="connsiteY24" fmla="*/ 1210236 h 1640580"/>
              <a:gd name="connsiteX25" fmla="*/ 1465729 w 1479176"/>
              <a:gd name="connsiteY25" fmla="*/ 1196789 h 1640580"/>
              <a:gd name="connsiteX26" fmla="*/ 1479176 w 1479176"/>
              <a:gd name="connsiteY26" fmla="*/ 1143000 h 1640580"/>
              <a:gd name="connsiteX27" fmla="*/ 1452282 w 1479176"/>
              <a:gd name="connsiteY27" fmla="*/ 1021977 h 1640580"/>
              <a:gd name="connsiteX28" fmla="*/ 1398494 w 1479176"/>
              <a:gd name="connsiteY28" fmla="*/ 874059 h 1640580"/>
              <a:gd name="connsiteX29" fmla="*/ 1358153 w 1479176"/>
              <a:gd name="connsiteY29" fmla="*/ 820271 h 1640580"/>
              <a:gd name="connsiteX30" fmla="*/ 1277470 w 1479176"/>
              <a:gd name="connsiteY30" fmla="*/ 766483 h 1640580"/>
              <a:gd name="connsiteX31" fmla="*/ 1183341 w 1479176"/>
              <a:gd name="connsiteY31" fmla="*/ 739589 h 1640580"/>
              <a:gd name="connsiteX32" fmla="*/ 1021976 w 1479176"/>
              <a:gd name="connsiteY32" fmla="*/ 779930 h 1640580"/>
              <a:gd name="connsiteX33" fmla="*/ 954741 w 1479176"/>
              <a:gd name="connsiteY33" fmla="*/ 793377 h 1640580"/>
              <a:gd name="connsiteX34" fmla="*/ 887506 w 1479176"/>
              <a:gd name="connsiteY34" fmla="*/ 699247 h 1640580"/>
              <a:gd name="connsiteX35" fmla="*/ 847164 w 1479176"/>
              <a:gd name="connsiteY35" fmla="*/ 605118 h 1640580"/>
              <a:gd name="connsiteX36" fmla="*/ 753035 w 1479176"/>
              <a:gd name="connsiteY36" fmla="*/ 564777 h 1640580"/>
              <a:gd name="connsiteX37" fmla="*/ 551329 w 1479176"/>
              <a:gd name="connsiteY37" fmla="*/ 537883 h 1640580"/>
              <a:gd name="connsiteX38" fmla="*/ 524435 w 1479176"/>
              <a:gd name="connsiteY38" fmla="*/ 443753 h 1640580"/>
              <a:gd name="connsiteX39" fmla="*/ 497541 w 1479176"/>
              <a:gd name="connsiteY39" fmla="*/ 376518 h 1640580"/>
              <a:gd name="connsiteX40" fmla="*/ 457200 w 1479176"/>
              <a:gd name="connsiteY40" fmla="*/ 322730 h 1640580"/>
              <a:gd name="connsiteX41" fmla="*/ 376517 w 1479176"/>
              <a:gd name="connsiteY41" fmla="*/ 295836 h 1640580"/>
              <a:gd name="connsiteX42" fmla="*/ 336176 w 1479176"/>
              <a:gd name="connsiteY42" fmla="*/ 242047 h 1640580"/>
              <a:gd name="connsiteX43" fmla="*/ 322729 w 1479176"/>
              <a:gd name="connsiteY43" fmla="*/ 201706 h 1640580"/>
              <a:gd name="connsiteX44" fmla="*/ 282388 w 1479176"/>
              <a:gd name="connsiteY44" fmla="*/ 107577 h 1640580"/>
              <a:gd name="connsiteX45" fmla="*/ 242047 w 1479176"/>
              <a:gd name="connsiteY45" fmla="*/ 94130 h 1640580"/>
              <a:gd name="connsiteX46" fmla="*/ 161364 w 1479176"/>
              <a:gd name="connsiteY46" fmla="*/ 40342 h 1640580"/>
              <a:gd name="connsiteX47" fmla="*/ 134470 w 1479176"/>
              <a:gd name="connsiteY47" fmla="*/ 0 h 164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479176" h="1640580">
                <a:moveTo>
                  <a:pt x="255494" y="53789"/>
                </a:moveTo>
                <a:cubicBezTo>
                  <a:pt x="219635" y="62754"/>
                  <a:pt x="181478" y="65194"/>
                  <a:pt x="147917" y="80683"/>
                </a:cubicBezTo>
                <a:cubicBezTo>
                  <a:pt x="99535" y="103013"/>
                  <a:pt x="78646" y="142891"/>
                  <a:pt x="40341" y="174812"/>
                </a:cubicBezTo>
                <a:cubicBezTo>
                  <a:pt x="27926" y="185158"/>
                  <a:pt x="13447" y="192741"/>
                  <a:pt x="0" y="201706"/>
                </a:cubicBezTo>
                <a:cubicBezTo>
                  <a:pt x="6071" y="286696"/>
                  <a:pt x="14767" y="433481"/>
                  <a:pt x="26894" y="524436"/>
                </a:cubicBezTo>
                <a:cubicBezTo>
                  <a:pt x="29915" y="547091"/>
                  <a:pt x="35859" y="569259"/>
                  <a:pt x="40341" y="591671"/>
                </a:cubicBezTo>
                <a:cubicBezTo>
                  <a:pt x="44823" y="694765"/>
                  <a:pt x="43170" y="798309"/>
                  <a:pt x="53788" y="900953"/>
                </a:cubicBezTo>
                <a:cubicBezTo>
                  <a:pt x="58123" y="942857"/>
                  <a:pt x="88438" y="997147"/>
                  <a:pt x="107576" y="1035424"/>
                </a:cubicBezTo>
                <a:cubicBezTo>
                  <a:pt x="111470" y="1066576"/>
                  <a:pt x="118316" y="1156405"/>
                  <a:pt x="134470" y="1196789"/>
                </a:cubicBezTo>
                <a:cubicBezTo>
                  <a:pt x="145637" y="1224707"/>
                  <a:pt x="163644" y="1249553"/>
                  <a:pt x="174811" y="1277471"/>
                </a:cubicBezTo>
                <a:cubicBezTo>
                  <a:pt x="181675" y="1294630"/>
                  <a:pt x="179284" y="1315104"/>
                  <a:pt x="188259" y="1331259"/>
                </a:cubicBezTo>
                <a:cubicBezTo>
                  <a:pt x="202198" y="1356348"/>
                  <a:pt x="224118" y="1376082"/>
                  <a:pt x="242047" y="1398494"/>
                </a:cubicBezTo>
                <a:cubicBezTo>
                  <a:pt x="255716" y="1439502"/>
                  <a:pt x="257843" y="1460060"/>
                  <a:pt x="295835" y="1492624"/>
                </a:cubicBezTo>
                <a:cubicBezTo>
                  <a:pt x="311055" y="1505670"/>
                  <a:pt x="330914" y="1512322"/>
                  <a:pt x="349623" y="1519518"/>
                </a:cubicBezTo>
                <a:cubicBezTo>
                  <a:pt x="461950" y="1562720"/>
                  <a:pt x="450863" y="1556562"/>
                  <a:pt x="551329" y="1573306"/>
                </a:cubicBezTo>
                <a:cubicBezTo>
                  <a:pt x="569258" y="1582271"/>
                  <a:pt x="588805" y="1588549"/>
                  <a:pt x="605117" y="1600200"/>
                </a:cubicBezTo>
                <a:cubicBezTo>
                  <a:pt x="620592" y="1611254"/>
                  <a:pt x="626484" y="1641807"/>
                  <a:pt x="645459" y="1640542"/>
                </a:cubicBezTo>
                <a:cubicBezTo>
                  <a:pt x="702031" y="1636771"/>
                  <a:pt x="753035" y="1604683"/>
                  <a:pt x="806823" y="1586753"/>
                </a:cubicBezTo>
                <a:cubicBezTo>
                  <a:pt x="851380" y="1519917"/>
                  <a:pt x="847687" y="1544197"/>
                  <a:pt x="820270" y="1425389"/>
                </a:cubicBezTo>
                <a:cubicBezTo>
                  <a:pt x="815763" y="1405856"/>
                  <a:pt x="773532" y="1374435"/>
                  <a:pt x="793376" y="1371600"/>
                </a:cubicBezTo>
                <a:cubicBezTo>
                  <a:pt x="835472" y="1365586"/>
                  <a:pt x="872789" y="1403182"/>
                  <a:pt x="914400" y="1411942"/>
                </a:cubicBezTo>
                <a:cubicBezTo>
                  <a:pt x="958481" y="1421222"/>
                  <a:pt x="1004047" y="1420907"/>
                  <a:pt x="1048870" y="1425389"/>
                </a:cubicBezTo>
                <a:cubicBezTo>
                  <a:pt x="1066800" y="1411942"/>
                  <a:pt x="1101343" y="1407420"/>
                  <a:pt x="1102659" y="1385047"/>
                </a:cubicBezTo>
                <a:cubicBezTo>
                  <a:pt x="1106428" y="1320980"/>
                  <a:pt x="1013819" y="1238821"/>
                  <a:pt x="1062317" y="1196789"/>
                </a:cubicBezTo>
                <a:cubicBezTo>
                  <a:pt x="1123382" y="1143866"/>
                  <a:pt x="1223682" y="1205754"/>
                  <a:pt x="1304364" y="1210236"/>
                </a:cubicBezTo>
                <a:cubicBezTo>
                  <a:pt x="1433684" y="1242566"/>
                  <a:pt x="1382371" y="1259308"/>
                  <a:pt x="1465729" y="1196789"/>
                </a:cubicBezTo>
                <a:cubicBezTo>
                  <a:pt x="1470211" y="1178859"/>
                  <a:pt x="1479176" y="1161481"/>
                  <a:pt x="1479176" y="1143000"/>
                </a:cubicBezTo>
                <a:cubicBezTo>
                  <a:pt x="1479176" y="1128066"/>
                  <a:pt x="1457468" y="1040993"/>
                  <a:pt x="1452282" y="1021977"/>
                </a:cubicBezTo>
                <a:cubicBezTo>
                  <a:pt x="1435565" y="960683"/>
                  <a:pt x="1430347" y="925024"/>
                  <a:pt x="1398494" y="874059"/>
                </a:cubicBezTo>
                <a:cubicBezTo>
                  <a:pt x="1386616" y="855054"/>
                  <a:pt x="1374904" y="835160"/>
                  <a:pt x="1358153" y="820271"/>
                </a:cubicBezTo>
                <a:cubicBezTo>
                  <a:pt x="1333995" y="798797"/>
                  <a:pt x="1308828" y="774322"/>
                  <a:pt x="1277470" y="766483"/>
                </a:cubicBezTo>
                <a:cubicBezTo>
                  <a:pt x="1209931" y="749598"/>
                  <a:pt x="1241215" y="758880"/>
                  <a:pt x="1183341" y="739589"/>
                </a:cubicBezTo>
                <a:cubicBezTo>
                  <a:pt x="1129553" y="753036"/>
                  <a:pt x="1072317" y="756696"/>
                  <a:pt x="1021976" y="779930"/>
                </a:cubicBezTo>
                <a:cubicBezTo>
                  <a:pt x="949955" y="813170"/>
                  <a:pt x="1095079" y="863546"/>
                  <a:pt x="954741" y="793377"/>
                </a:cubicBezTo>
                <a:cubicBezTo>
                  <a:pt x="945601" y="781190"/>
                  <a:pt x="897339" y="718914"/>
                  <a:pt x="887506" y="699247"/>
                </a:cubicBezTo>
                <a:cubicBezTo>
                  <a:pt x="866486" y="657207"/>
                  <a:pt x="882143" y="647092"/>
                  <a:pt x="847164" y="605118"/>
                </a:cubicBezTo>
                <a:cubicBezTo>
                  <a:pt x="825330" y="578918"/>
                  <a:pt x="783753" y="569627"/>
                  <a:pt x="753035" y="564777"/>
                </a:cubicBezTo>
                <a:cubicBezTo>
                  <a:pt x="686035" y="554198"/>
                  <a:pt x="618564" y="546848"/>
                  <a:pt x="551329" y="537883"/>
                </a:cubicBezTo>
                <a:cubicBezTo>
                  <a:pt x="540732" y="495495"/>
                  <a:pt x="538904" y="482336"/>
                  <a:pt x="524435" y="443753"/>
                </a:cubicBezTo>
                <a:cubicBezTo>
                  <a:pt x="515960" y="421152"/>
                  <a:pt x="509263" y="397618"/>
                  <a:pt x="497541" y="376518"/>
                </a:cubicBezTo>
                <a:cubicBezTo>
                  <a:pt x="486657" y="356927"/>
                  <a:pt x="475848" y="335162"/>
                  <a:pt x="457200" y="322730"/>
                </a:cubicBezTo>
                <a:cubicBezTo>
                  <a:pt x="433612" y="307005"/>
                  <a:pt x="376517" y="295836"/>
                  <a:pt x="376517" y="295836"/>
                </a:cubicBezTo>
                <a:cubicBezTo>
                  <a:pt x="363070" y="277906"/>
                  <a:pt x="347295" y="261506"/>
                  <a:pt x="336176" y="242047"/>
                </a:cubicBezTo>
                <a:cubicBezTo>
                  <a:pt x="329144" y="229740"/>
                  <a:pt x="326623" y="215335"/>
                  <a:pt x="322729" y="201706"/>
                </a:cubicBezTo>
                <a:cubicBezTo>
                  <a:pt x="313159" y="168211"/>
                  <a:pt x="312716" y="131839"/>
                  <a:pt x="282388" y="107577"/>
                </a:cubicBezTo>
                <a:cubicBezTo>
                  <a:pt x="271320" y="98722"/>
                  <a:pt x="254438" y="101014"/>
                  <a:pt x="242047" y="94130"/>
                </a:cubicBezTo>
                <a:cubicBezTo>
                  <a:pt x="213792" y="78433"/>
                  <a:pt x="188258" y="58271"/>
                  <a:pt x="161364" y="40342"/>
                </a:cubicBezTo>
                <a:lnTo>
                  <a:pt x="134470" y="0"/>
                </a:lnTo>
              </a:path>
            </a:pathLst>
          </a:custGeom>
          <a:solidFill>
            <a:srgbClr val="002F8E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431306" y="3980329"/>
            <a:ext cx="1009341" cy="1021977"/>
          </a:xfrm>
          <a:custGeom>
            <a:avLst/>
            <a:gdLst>
              <a:gd name="connsiteX0" fmla="*/ 174812 w 1009341"/>
              <a:gd name="connsiteY0" fmla="*/ 430306 h 1021977"/>
              <a:gd name="connsiteX1" fmla="*/ 26894 w 1009341"/>
              <a:gd name="connsiteY1" fmla="*/ 564777 h 1021977"/>
              <a:gd name="connsiteX2" fmla="*/ 13447 w 1009341"/>
              <a:gd name="connsiteY2" fmla="*/ 632012 h 1021977"/>
              <a:gd name="connsiteX3" fmla="*/ 0 w 1009341"/>
              <a:gd name="connsiteY3" fmla="*/ 685800 h 1021977"/>
              <a:gd name="connsiteX4" fmla="*/ 13447 w 1009341"/>
              <a:gd name="connsiteY4" fmla="*/ 860612 h 1021977"/>
              <a:gd name="connsiteX5" fmla="*/ 53788 w 1009341"/>
              <a:gd name="connsiteY5" fmla="*/ 941295 h 1021977"/>
              <a:gd name="connsiteX6" fmla="*/ 107576 w 1009341"/>
              <a:gd name="connsiteY6" fmla="*/ 968189 h 1021977"/>
              <a:gd name="connsiteX7" fmla="*/ 201706 w 1009341"/>
              <a:gd name="connsiteY7" fmla="*/ 1021977 h 1021977"/>
              <a:gd name="connsiteX8" fmla="*/ 363070 w 1009341"/>
              <a:gd name="connsiteY8" fmla="*/ 954742 h 1021977"/>
              <a:gd name="connsiteX9" fmla="*/ 484094 w 1009341"/>
              <a:gd name="connsiteY9" fmla="*/ 833718 h 1021977"/>
              <a:gd name="connsiteX10" fmla="*/ 578223 w 1009341"/>
              <a:gd name="connsiteY10" fmla="*/ 887506 h 1021977"/>
              <a:gd name="connsiteX11" fmla="*/ 658906 w 1009341"/>
              <a:gd name="connsiteY11" fmla="*/ 874059 h 1021977"/>
              <a:gd name="connsiteX12" fmla="*/ 739588 w 1009341"/>
              <a:gd name="connsiteY12" fmla="*/ 793377 h 1021977"/>
              <a:gd name="connsiteX13" fmla="*/ 806823 w 1009341"/>
              <a:gd name="connsiteY13" fmla="*/ 820271 h 1021977"/>
              <a:gd name="connsiteX14" fmla="*/ 887506 w 1009341"/>
              <a:gd name="connsiteY14" fmla="*/ 793377 h 1021977"/>
              <a:gd name="connsiteX15" fmla="*/ 981635 w 1009341"/>
              <a:gd name="connsiteY15" fmla="*/ 699247 h 1021977"/>
              <a:gd name="connsiteX16" fmla="*/ 995082 w 1009341"/>
              <a:gd name="connsiteY16" fmla="*/ 537883 h 1021977"/>
              <a:gd name="connsiteX17" fmla="*/ 981635 w 1009341"/>
              <a:gd name="connsiteY17" fmla="*/ 457200 h 1021977"/>
              <a:gd name="connsiteX18" fmla="*/ 874059 w 1009341"/>
              <a:gd name="connsiteY18" fmla="*/ 403412 h 1021977"/>
              <a:gd name="connsiteX19" fmla="*/ 820270 w 1009341"/>
              <a:gd name="connsiteY19" fmla="*/ 363071 h 1021977"/>
              <a:gd name="connsiteX20" fmla="*/ 833718 w 1009341"/>
              <a:gd name="connsiteY20" fmla="*/ 322730 h 1021977"/>
              <a:gd name="connsiteX21" fmla="*/ 860612 w 1009341"/>
              <a:gd name="connsiteY21" fmla="*/ 255495 h 1021977"/>
              <a:gd name="connsiteX22" fmla="*/ 847165 w 1009341"/>
              <a:gd name="connsiteY22" fmla="*/ 201706 h 1021977"/>
              <a:gd name="connsiteX23" fmla="*/ 779929 w 1009341"/>
              <a:gd name="connsiteY23" fmla="*/ 161365 h 1021977"/>
              <a:gd name="connsiteX24" fmla="*/ 605118 w 1009341"/>
              <a:gd name="connsiteY24" fmla="*/ 134471 h 1021977"/>
              <a:gd name="connsiteX25" fmla="*/ 658906 w 1009341"/>
              <a:gd name="connsiteY25" fmla="*/ 147918 h 1021977"/>
              <a:gd name="connsiteX26" fmla="*/ 645459 w 1009341"/>
              <a:gd name="connsiteY26" fmla="*/ 94130 h 1021977"/>
              <a:gd name="connsiteX27" fmla="*/ 618565 w 1009341"/>
              <a:gd name="connsiteY27" fmla="*/ 26895 h 1021977"/>
              <a:gd name="connsiteX28" fmla="*/ 578223 w 1009341"/>
              <a:gd name="connsiteY28" fmla="*/ 13447 h 1021977"/>
              <a:gd name="connsiteX29" fmla="*/ 524435 w 1009341"/>
              <a:gd name="connsiteY29" fmla="*/ 0 h 1021977"/>
              <a:gd name="connsiteX30" fmla="*/ 295835 w 1009341"/>
              <a:gd name="connsiteY30" fmla="*/ 40342 h 1021977"/>
              <a:gd name="connsiteX31" fmla="*/ 268941 w 1009341"/>
              <a:gd name="connsiteY31" fmla="*/ 80683 h 1021977"/>
              <a:gd name="connsiteX32" fmla="*/ 174812 w 1009341"/>
              <a:gd name="connsiteY32" fmla="*/ 201706 h 1021977"/>
              <a:gd name="connsiteX33" fmla="*/ 161365 w 1009341"/>
              <a:gd name="connsiteY33" fmla="*/ 255495 h 1021977"/>
              <a:gd name="connsiteX34" fmla="*/ 147918 w 1009341"/>
              <a:gd name="connsiteY34" fmla="*/ 416859 h 1021977"/>
              <a:gd name="connsiteX35" fmla="*/ 174812 w 1009341"/>
              <a:gd name="connsiteY35" fmla="*/ 430306 h 1021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09341" h="1021977">
                <a:moveTo>
                  <a:pt x="174812" y="430306"/>
                </a:moveTo>
                <a:cubicBezTo>
                  <a:pt x="154641" y="454959"/>
                  <a:pt x="82137" y="481912"/>
                  <a:pt x="26894" y="564777"/>
                </a:cubicBezTo>
                <a:cubicBezTo>
                  <a:pt x="22412" y="587189"/>
                  <a:pt x="18405" y="609701"/>
                  <a:pt x="13447" y="632012"/>
                </a:cubicBezTo>
                <a:cubicBezTo>
                  <a:pt x="9438" y="650053"/>
                  <a:pt x="0" y="667319"/>
                  <a:pt x="0" y="685800"/>
                </a:cubicBezTo>
                <a:cubicBezTo>
                  <a:pt x="0" y="744243"/>
                  <a:pt x="6198" y="802620"/>
                  <a:pt x="13447" y="860612"/>
                </a:cubicBezTo>
                <a:cubicBezTo>
                  <a:pt x="16222" y="882810"/>
                  <a:pt x="37027" y="927328"/>
                  <a:pt x="53788" y="941295"/>
                </a:cubicBezTo>
                <a:cubicBezTo>
                  <a:pt x="69187" y="954128"/>
                  <a:pt x="90577" y="957565"/>
                  <a:pt x="107576" y="968189"/>
                </a:cubicBezTo>
                <a:cubicBezTo>
                  <a:pt x="200616" y="1026338"/>
                  <a:pt x="122451" y="995559"/>
                  <a:pt x="201706" y="1021977"/>
                </a:cubicBezTo>
                <a:cubicBezTo>
                  <a:pt x="255494" y="999565"/>
                  <a:pt x="315831" y="988859"/>
                  <a:pt x="363070" y="954742"/>
                </a:cubicBezTo>
                <a:cubicBezTo>
                  <a:pt x="592408" y="789109"/>
                  <a:pt x="356910" y="876113"/>
                  <a:pt x="484094" y="833718"/>
                </a:cubicBezTo>
                <a:cubicBezTo>
                  <a:pt x="502277" y="845840"/>
                  <a:pt x="558152" y="885499"/>
                  <a:pt x="578223" y="887506"/>
                </a:cubicBezTo>
                <a:cubicBezTo>
                  <a:pt x="605353" y="890219"/>
                  <a:pt x="632012" y="878541"/>
                  <a:pt x="658906" y="874059"/>
                </a:cubicBezTo>
                <a:cubicBezTo>
                  <a:pt x="676835" y="838200"/>
                  <a:pt x="685800" y="793377"/>
                  <a:pt x="739588" y="793377"/>
                </a:cubicBezTo>
                <a:cubicBezTo>
                  <a:pt x="763726" y="793377"/>
                  <a:pt x="784411" y="811306"/>
                  <a:pt x="806823" y="820271"/>
                </a:cubicBezTo>
                <a:cubicBezTo>
                  <a:pt x="833717" y="811306"/>
                  <a:pt x="864198" y="809514"/>
                  <a:pt x="887506" y="793377"/>
                </a:cubicBezTo>
                <a:cubicBezTo>
                  <a:pt x="923989" y="768119"/>
                  <a:pt x="981635" y="699247"/>
                  <a:pt x="981635" y="699247"/>
                </a:cubicBezTo>
                <a:cubicBezTo>
                  <a:pt x="1019587" y="604367"/>
                  <a:pt x="1012879" y="653566"/>
                  <a:pt x="995082" y="537883"/>
                </a:cubicBezTo>
                <a:cubicBezTo>
                  <a:pt x="990936" y="510935"/>
                  <a:pt x="996759" y="479886"/>
                  <a:pt x="981635" y="457200"/>
                </a:cubicBezTo>
                <a:cubicBezTo>
                  <a:pt x="963489" y="429981"/>
                  <a:pt x="905981" y="414053"/>
                  <a:pt x="874059" y="403412"/>
                </a:cubicBezTo>
                <a:cubicBezTo>
                  <a:pt x="856129" y="389965"/>
                  <a:pt x="830293" y="383117"/>
                  <a:pt x="820270" y="363071"/>
                </a:cubicBezTo>
                <a:cubicBezTo>
                  <a:pt x="813931" y="350393"/>
                  <a:pt x="828741" y="336002"/>
                  <a:pt x="833718" y="322730"/>
                </a:cubicBezTo>
                <a:cubicBezTo>
                  <a:pt x="842194" y="300129"/>
                  <a:pt x="851647" y="277907"/>
                  <a:pt x="860612" y="255495"/>
                </a:cubicBezTo>
                <a:cubicBezTo>
                  <a:pt x="856130" y="237565"/>
                  <a:pt x="859193" y="215738"/>
                  <a:pt x="847165" y="201706"/>
                </a:cubicBezTo>
                <a:cubicBezTo>
                  <a:pt x="830156" y="181862"/>
                  <a:pt x="803813" y="171980"/>
                  <a:pt x="779929" y="161365"/>
                </a:cubicBezTo>
                <a:cubicBezTo>
                  <a:pt x="741110" y="144112"/>
                  <a:pt x="625151" y="136697"/>
                  <a:pt x="605118" y="134471"/>
                </a:cubicBezTo>
                <a:cubicBezTo>
                  <a:pt x="623047" y="138953"/>
                  <a:pt x="645838" y="160986"/>
                  <a:pt x="658906" y="147918"/>
                </a:cubicBezTo>
                <a:cubicBezTo>
                  <a:pt x="671974" y="134850"/>
                  <a:pt x="651303" y="111663"/>
                  <a:pt x="645459" y="94130"/>
                </a:cubicBezTo>
                <a:cubicBezTo>
                  <a:pt x="637826" y="71231"/>
                  <a:pt x="634018" y="45438"/>
                  <a:pt x="618565" y="26895"/>
                </a:cubicBezTo>
                <a:cubicBezTo>
                  <a:pt x="609490" y="16006"/>
                  <a:pt x="591852" y="17341"/>
                  <a:pt x="578223" y="13447"/>
                </a:cubicBezTo>
                <a:cubicBezTo>
                  <a:pt x="560453" y="8370"/>
                  <a:pt x="542364" y="4482"/>
                  <a:pt x="524435" y="0"/>
                </a:cubicBezTo>
                <a:cubicBezTo>
                  <a:pt x="448235" y="13447"/>
                  <a:pt x="369621" y="17041"/>
                  <a:pt x="295835" y="40342"/>
                </a:cubicBezTo>
                <a:cubicBezTo>
                  <a:pt x="280424" y="45209"/>
                  <a:pt x="279583" y="68520"/>
                  <a:pt x="268941" y="80683"/>
                </a:cubicBezTo>
                <a:cubicBezTo>
                  <a:pt x="173963" y="189229"/>
                  <a:pt x="224462" y="102407"/>
                  <a:pt x="174812" y="201706"/>
                </a:cubicBezTo>
                <a:cubicBezTo>
                  <a:pt x="170330" y="219636"/>
                  <a:pt x="161365" y="237014"/>
                  <a:pt x="161365" y="255495"/>
                </a:cubicBezTo>
                <a:cubicBezTo>
                  <a:pt x="161365" y="383986"/>
                  <a:pt x="224118" y="213665"/>
                  <a:pt x="147918" y="416859"/>
                </a:cubicBezTo>
                <a:cubicBezTo>
                  <a:pt x="146344" y="421056"/>
                  <a:pt x="194983" y="405653"/>
                  <a:pt x="174812" y="430306"/>
                </a:cubicBezTo>
                <a:close/>
              </a:path>
            </a:pathLst>
          </a:custGeom>
          <a:solidFill>
            <a:srgbClr val="002F8E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440083" y="2603612"/>
            <a:ext cx="902011" cy="1175012"/>
          </a:xfrm>
          <a:custGeom>
            <a:avLst/>
            <a:gdLst>
              <a:gd name="connsiteX0" fmla="*/ 431364 w 902011"/>
              <a:gd name="connsiteY0" fmla="*/ 32012 h 1175012"/>
              <a:gd name="connsiteX1" fmla="*/ 296893 w 902011"/>
              <a:gd name="connsiteY1" fmla="*/ 45459 h 1175012"/>
              <a:gd name="connsiteX2" fmla="*/ 216211 w 902011"/>
              <a:gd name="connsiteY2" fmla="*/ 72353 h 1175012"/>
              <a:gd name="connsiteX3" fmla="*/ 189317 w 902011"/>
              <a:gd name="connsiteY3" fmla="*/ 112694 h 1175012"/>
              <a:gd name="connsiteX4" fmla="*/ 148976 w 902011"/>
              <a:gd name="connsiteY4" fmla="*/ 139588 h 1175012"/>
              <a:gd name="connsiteX5" fmla="*/ 135529 w 902011"/>
              <a:gd name="connsiteY5" fmla="*/ 179929 h 1175012"/>
              <a:gd name="connsiteX6" fmla="*/ 95188 w 902011"/>
              <a:gd name="connsiteY6" fmla="*/ 220270 h 1175012"/>
              <a:gd name="connsiteX7" fmla="*/ 68293 w 902011"/>
              <a:gd name="connsiteY7" fmla="*/ 300953 h 1175012"/>
              <a:gd name="connsiteX8" fmla="*/ 41399 w 902011"/>
              <a:gd name="connsiteY8" fmla="*/ 341294 h 1175012"/>
              <a:gd name="connsiteX9" fmla="*/ 14505 w 902011"/>
              <a:gd name="connsiteY9" fmla="*/ 421976 h 1175012"/>
              <a:gd name="connsiteX10" fmla="*/ 14505 w 902011"/>
              <a:gd name="connsiteY10" fmla="*/ 731259 h 1175012"/>
              <a:gd name="connsiteX11" fmla="*/ 54846 w 902011"/>
              <a:gd name="connsiteY11" fmla="*/ 811941 h 1175012"/>
              <a:gd name="connsiteX12" fmla="*/ 81741 w 902011"/>
              <a:gd name="connsiteY12" fmla="*/ 892623 h 1175012"/>
              <a:gd name="connsiteX13" fmla="*/ 122082 w 902011"/>
              <a:gd name="connsiteY13" fmla="*/ 1027094 h 1175012"/>
              <a:gd name="connsiteX14" fmla="*/ 135529 w 902011"/>
              <a:gd name="connsiteY14" fmla="*/ 1067435 h 1175012"/>
              <a:gd name="connsiteX15" fmla="*/ 216211 w 902011"/>
              <a:gd name="connsiteY15" fmla="*/ 1107776 h 1175012"/>
              <a:gd name="connsiteX16" fmla="*/ 256552 w 902011"/>
              <a:gd name="connsiteY16" fmla="*/ 1134670 h 1175012"/>
              <a:gd name="connsiteX17" fmla="*/ 337235 w 902011"/>
              <a:gd name="connsiteY17" fmla="*/ 1161564 h 1175012"/>
              <a:gd name="connsiteX18" fmla="*/ 377576 w 902011"/>
              <a:gd name="connsiteY18" fmla="*/ 1175012 h 1175012"/>
              <a:gd name="connsiteX19" fmla="*/ 458258 w 902011"/>
              <a:gd name="connsiteY19" fmla="*/ 1161564 h 1175012"/>
              <a:gd name="connsiteX20" fmla="*/ 485152 w 902011"/>
              <a:gd name="connsiteY20" fmla="*/ 1080882 h 1175012"/>
              <a:gd name="connsiteX21" fmla="*/ 525493 w 902011"/>
              <a:gd name="connsiteY21" fmla="*/ 1040541 h 1175012"/>
              <a:gd name="connsiteX22" fmla="*/ 565835 w 902011"/>
              <a:gd name="connsiteY22" fmla="*/ 1013647 h 1175012"/>
              <a:gd name="connsiteX23" fmla="*/ 606176 w 902011"/>
              <a:gd name="connsiteY23" fmla="*/ 973306 h 1175012"/>
              <a:gd name="connsiteX24" fmla="*/ 673411 w 902011"/>
              <a:gd name="connsiteY24" fmla="*/ 919517 h 1175012"/>
              <a:gd name="connsiteX25" fmla="*/ 700305 w 902011"/>
              <a:gd name="connsiteY25" fmla="*/ 879176 h 1175012"/>
              <a:gd name="connsiteX26" fmla="*/ 767541 w 902011"/>
              <a:gd name="connsiteY26" fmla="*/ 825388 h 1175012"/>
              <a:gd name="connsiteX27" fmla="*/ 834776 w 902011"/>
              <a:gd name="connsiteY27" fmla="*/ 758153 h 1175012"/>
              <a:gd name="connsiteX28" fmla="*/ 848223 w 902011"/>
              <a:gd name="connsiteY28" fmla="*/ 717812 h 1175012"/>
              <a:gd name="connsiteX29" fmla="*/ 875117 w 902011"/>
              <a:gd name="connsiteY29" fmla="*/ 690917 h 1175012"/>
              <a:gd name="connsiteX30" fmla="*/ 902011 w 902011"/>
              <a:gd name="connsiteY30" fmla="*/ 610235 h 1175012"/>
              <a:gd name="connsiteX31" fmla="*/ 888564 w 902011"/>
              <a:gd name="connsiteY31" fmla="*/ 233717 h 1175012"/>
              <a:gd name="connsiteX32" fmla="*/ 861670 w 902011"/>
              <a:gd name="connsiteY32" fmla="*/ 193376 h 1175012"/>
              <a:gd name="connsiteX33" fmla="*/ 780988 w 902011"/>
              <a:gd name="connsiteY33" fmla="*/ 112694 h 1175012"/>
              <a:gd name="connsiteX34" fmla="*/ 754093 w 902011"/>
              <a:gd name="connsiteY34" fmla="*/ 85800 h 1175012"/>
              <a:gd name="connsiteX35" fmla="*/ 700305 w 902011"/>
              <a:gd name="connsiteY35" fmla="*/ 18564 h 1175012"/>
              <a:gd name="connsiteX36" fmla="*/ 431364 w 902011"/>
              <a:gd name="connsiteY36" fmla="*/ 32012 h 117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02011" h="1175012">
                <a:moveTo>
                  <a:pt x="431364" y="32012"/>
                </a:moveTo>
                <a:cubicBezTo>
                  <a:pt x="364129" y="36495"/>
                  <a:pt x="341169" y="37157"/>
                  <a:pt x="296893" y="45459"/>
                </a:cubicBezTo>
                <a:cubicBezTo>
                  <a:pt x="269030" y="50683"/>
                  <a:pt x="216211" y="72353"/>
                  <a:pt x="216211" y="72353"/>
                </a:cubicBezTo>
                <a:cubicBezTo>
                  <a:pt x="207246" y="85800"/>
                  <a:pt x="200745" y="101266"/>
                  <a:pt x="189317" y="112694"/>
                </a:cubicBezTo>
                <a:cubicBezTo>
                  <a:pt x="177889" y="124122"/>
                  <a:pt x="159072" y="126968"/>
                  <a:pt x="148976" y="139588"/>
                </a:cubicBezTo>
                <a:cubicBezTo>
                  <a:pt x="140121" y="150656"/>
                  <a:pt x="143392" y="168135"/>
                  <a:pt x="135529" y="179929"/>
                </a:cubicBezTo>
                <a:cubicBezTo>
                  <a:pt x="124980" y="195752"/>
                  <a:pt x="108635" y="206823"/>
                  <a:pt x="95188" y="220270"/>
                </a:cubicBezTo>
                <a:cubicBezTo>
                  <a:pt x="86223" y="247164"/>
                  <a:pt x="84018" y="277365"/>
                  <a:pt x="68293" y="300953"/>
                </a:cubicBezTo>
                <a:cubicBezTo>
                  <a:pt x="59328" y="314400"/>
                  <a:pt x="47963" y="326526"/>
                  <a:pt x="41399" y="341294"/>
                </a:cubicBezTo>
                <a:cubicBezTo>
                  <a:pt x="29885" y="367199"/>
                  <a:pt x="14505" y="421976"/>
                  <a:pt x="14505" y="421976"/>
                </a:cubicBezTo>
                <a:cubicBezTo>
                  <a:pt x="-2577" y="575711"/>
                  <a:pt x="-6969" y="548730"/>
                  <a:pt x="14505" y="731259"/>
                </a:cubicBezTo>
                <a:cubicBezTo>
                  <a:pt x="20390" y="781280"/>
                  <a:pt x="34539" y="766251"/>
                  <a:pt x="54846" y="811941"/>
                </a:cubicBezTo>
                <a:cubicBezTo>
                  <a:pt x="66360" y="837846"/>
                  <a:pt x="74866" y="865121"/>
                  <a:pt x="81741" y="892623"/>
                </a:cubicBezTo>
                <a:cubicBezTo>
                  <a:pt x="102063" y="973914"/>
                  <a:pt x="89344" y="928879"/>
                  <a:pt x="122082" y="1027094"/>
                </a:cubicBezTo>
                <a:cubicBezTo>
                  <a:pt x="126564" y="1040541"/>
                  <a:pt x="123735" y="1059572"/>
                  <a:pt x="135529" y="1067435"/>
                </a:cubicBezTo>
                <a:cubicBezTo>
                  <a:pt x="251141" y="1144509"/>
                  <a:pt x="104865" y="1052103"/>
                  <a:pt x="216211" y="1107776"/>
                </a:cubicBezTo>
                <a:cubicBezTo>
                  <a:pt x="230666" y="1115004"/>
                  <a:pt x="241784" y="1128106"/>
                  <a:pt x="256552" y="1134670"/>
                </a:cubicBezTo>
                <a:cubicBezTo>
                  <a:pt x="282458" y="1146184"/>
                  <a:pt x="310341" y="1152599"/>
                  <a:pt x="337235" y="1161564"/>
                </a:cubicBezTo>
                <a:lnTo>
                  <a:pt x="377576" y="1175012"/>
                </a:lnTo>
                <a:cubicBezTo>
                  <a:pt x="404470" y="1170529"/>
                  <a:pt x="437739" y="1179518"/>
                  <a:pt x="458258" y="1161564"/>
                </a:cubicBezTo>
                <a:cubicBezTo>
                  <a:pt x="479593" y="1142896"/>
                  <a:pt x="465106" y="1100928"/>
                  <a:pt x="485152" y="1080882"/>
                </a:cubicBezTo>
                <a:cubicBezTo>
                  <a:pt x="498599" y="1067435"/>
                  <a:pt x="510884" y="1052715"/>
                  <a:pt x="525493" y="1040541"/>
                </a:cubicBezTo>
                <a:cubicBezTo>
                  <a:pt x="537909" y="1030195"/>
                  <a:pt x="553419" y="1023993"/>
                  <a:pt x="565835" y="1013647"/>
                </a:cubicBezTo>
                <a:cubicBezTo>
                  <a:pt x="580444" y="1001473"/>
                  <a:pt x="591567" y="985480"/>
                  <a:pt x="606176" y="973306"/>
                </a:cubicBezTo>
                <a:cubicBezTo>
                  <a:pt x="648115" y="938357"/>
                  <a:pt x="642112" y="958642"/>
                  <a:pt x="673411" y="919517"/>
                </a:cubicBezTo>
                <a:cubicBezTo>
                  <a:pt x="683507" y="906897"/>
                  <a:pt x="688877" y="890604"/>
                  <a:pt x="700305" y="879176"/>
                </a:cubicBezTo>
                <a:cubicBezTo>
                  <a:pt x="770196" y="809285"/>
                  <a:pt x="714312" y="891923"/>
                  <a:pt x="767541" y="825388"/>
                </a:cubicBezTo>
                <a:cubicBezTo>
                  <a:pt x="818770" y="761353"/>
                  <a:pt x="765618" y="804258"/>
                  <a:pt x="834776" y="758153"/>
                </a:cubicBezTo>
                <a:cubicBezTo>
                  <a:pt x="839258" y="744706"/>
                  <a:pt x="840930" y="729966"/>
                  <a:pt x="848223" y="717812"/>
                </a:cubicBezTo>
                <a:cubicBezTo>
                  <a:pt x="854746" y="706940"/>
                  <a:pt x="869447" y="702257"/>
                  <a:pt x="875117" y="690917"/>
                </a:cubicBezTo>
                <a:cubicBezTo>
                  <a:pt x="887795" y="665561"/>
                  <a:pt x="902011" y="610235"/>
                  <a:pt x="902011" y="610235"/>
                </a:cubicBezTo>
                <a:cubicBezTo>
                  <a:pt x="897529" y="484729"/>
                  <a:pt x="900661" y="358719"/>
                  <a:pt x="888564" y="233717"/>
                </a:cubicBezTo>
                <a:cubicBezTo>
                  <a:pt x="887007" y="217631"/>
                  <a:pt x="872407" y="205455"/>
                  <a:pt x="861670" y="193376"/>
                </a:cubicBezTo>
                <a:cubicBezTo>
                  <a:pt x="836402" y="164949"/>
                  <a:pt x="807882" y="139588"/>
                  <a:pt x="780988" y="112694"/>
                </a:cubicBezTo>
                <a:cubicBezTo>
                  <a:pt x="772023" y="103729"/>
                  <a:pt x="761126" y="96349"/>
                  <a:pt x="754093" y="85800"/>
                </a:cubicBezTo>
                <a:cubicBezTo>
                  <a:pt x="744593" y="71550"/>
                  <a:pt x="719465" y="28144"/>
                  <a:pt x="700305" y="18564"/>
                </a:cubicBezTo>
                <a:cubicBezTo>
                  <a:pt x="606830" y="-28174"/>
                  <a:pt x="498599" y="27529"/>
                  <a:pt x="431364" y="32012"/>
                </a:cubicBezTo>
                <a:close/>
              </a:path>
            </a:pathLst>
          </a:custGeom>
          <a:solidFill>
            <a:srgbClr val="FFFF00">
              <a:alpha val="6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778754" y="2661277"/>
            <a:ext cx="294850" cy="309684"/>
          </a:xfrm>
          <a:prstGeom prst="ellipse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Group 58"/>
          <p:cNvGrpSpPr/>
          <p:nvPr/>
        </p:nvGrpSpPr>
        <p:grpSpPr>
          <a:xfrm>
            <a:off x="6534981" y="2859919"/>
            <a:ext cx="740415" cy="855163"/>
            <a:chOff x="6534981" y="2859919"/>
            <a:chExt cx="740415" cy="855163"/>
          </a:xfrm>
        </p:grpSpPr>
        <p:sp>
          <p:nvSpPr>
            <p:cNvPr id="41" name="Freeform 40"/>
            <p:cNvSpPr/>
            <p:nvPr/>
          </p:nvSpPr>
          <p:spPr>
            <a:xfrm>
              <a:off x="6534981" y="2859919"/>
              <a:ext cx="109409" cy="357385"/>
            </a:xfrm>
            <a:custGeom>
              <a:avLst/>
              <a:gdLst>
                <a:gd name="connsiteX0" fmla="*/ 107866 w 109409"/>
                <a:gd name="connsiteY0" fmla="*/ 4305 h 357385"/>
                <a:gd name="connsiteX1" fmla="*/ 13737 w 109409"/>
                <a:gd name="connsiteY1" fmla="*/ 353928 h 357385"/>
                <a:gd name="connsiteX2" fmla="*/ 290 w 109409"/>
                <a:gd name="connsiteY2" fmla="*/ 300140 h 357385"/>
                <a:gd name="connsiteX3" fmla="*/ 80972 w 109409"/>
                <a:gd name="connsiteY3" fmla="*/ 206010 h 357385"/>
                <a:gd name="connsiteX4" fmla="*/ 107866 w 109409"/>
                <a:gd name="connsiteY4" fmla="*/ 4305 h 357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409" h="357385">
                  <a:moveTo>
                    <a:pt x="107866" y="4305"/>
                  </a:moveTo>
                  <a:cubicBezTo>
                    <a:pt x="96660" y="28958"/>
                    <a:pt x="54982" y="240503"/>
                    <a:pt x="13737" y="353928"/>
                  </a:cubicBezTo>
                  <a:cubicBezTo>
                    <a:pt x="7421" y="371296"/>
                    <a:pt x="-1751" y="318508"/>
                    <a:pt x="290" y="300140"/>
                  </a:cubicBezTo>
                  <a:cubicBezTo>
                    <a:pt x="8370" y="227423"/>
                    <a:pt x="27402" y="232796"/>
                    <a:pt x="80972" y="206010"/>
                  </a:cubicBezTo>
                  <a:cubicBezTo>
                    <a:pt x="65050" y="62712"/>
                    <a:pt x="119072" y="-20348"/>
                    <a:pt x="107866" y="430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 33"/>
            <p:cNvSpPr/>
            <p:nvPr/>
          </p:nvSpPr>
          <p:spPr>
            <a:xfrm>
              <a:off x="6642526" y="3025588"/>
              <a:ext cx="185617" cy="312774"/>
            </a:xfrm>
            <a:custGeom>
              <a:avLst/>
              <a:gdLst>
                <a:gd name="connsiteX0" fmla="*/ 40662 w 185617"/>
                <a:gd name="connsiteY0" fmla="*/ 53788 h 312774"/>
                <a:gd name="connsiteX1" fmla="*/ 148239 w 185617"/>
                <a:gd name="connsiteY1" fmla="*/ 67236 h 312774"/>
                <a:gd name="connsiteX2" fmla="*/ 134792 w 185617"/>
                <a:gd name="connsiteY2" fmla="*/ 107577 h 312774"/>
                <a:gd name="connsiteX3" fmla="*/ 161686 w 185617"/>
                <a:gd name="connsiteY3" fmla="*/ 201706 h 312774"/>
                <a:gd name="connsiteX4" fmla="*/ 175133 w 185617"/>
                <a:gd name="connsiteY4" fmla="*/ 309283 h 312774"/>
                <a:gd name="connsiteX5" fmla="*/ 94450 w 185617"/>
                <a:gd name="connsiteY5" fmla="*/ 255494 h 312774"/>
                <a:gd name="connsiteX6" fmla="*/ 67556 w 185617"/>
                <a:gd name="connsiteY6" fmla="*/ 67236 h 312774"/>
                <a:gd name="connsiteX7" fmla="*/ 40662 w 185617"/>
                <a:gd name="connsiteY7" fmla="*/ 40341 h 312774"/>
                <a:gd name="connsiteX8" fmla="*/ 321 w 185617"/>
                <a:gd name="connsiteY8" fmla="*/ 13447 h 312774"/>
                <a:gd name="connsiteX9" fmla="*/ 27215 w 185617"/>
                <a:gd name="connsiteY9" fmla="*/ 0 h 3127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85617" h="312774">
                  <a:moveTo>
                    <a:pt x="40662" y="53788"/>
                  </a:moveTo>
                  <a:cubicBezTo>
                    <a:pt x="76521" y="58271"/>
                    <a:pt x="116862" y="49306"/>
                    <a:pt x="148239" y="67236"/>
                  </a:cubicBezTo>
                  <a:cubicBezTo>
                    <a:pt x="160546" y="74269"/>
                    <a:pt x="134792" y="93403"/>
                    <a:pt x="134792" y="107577"/>
                  </a:cubicBezTo>
                  <a:cubicBezTo>
                    <a:pt x="134792" y="124462"/>
                    <a:pt x="155345" y="182682"/>
                    <a:pt x="161686" y="201706"/>
                  </a:cubicBezTo>
                  <a:cubicBezTo>
                    <a:pt x="166168" y="237565"/>
                    <a:pt x="203352" y="286708"/>
                    <a:pt x="175133" y="309283"/>
                  </a:cubicBezTo>
                  <a:cubicBezTo>
                    <a:pt x="149893" y="329475"/>
                    <a:pt x="94450" y="255494"/>
                    <a:pt x="94450" y="255494"/>
                  </a:cubicBezTo>
                  <a:cubicBezTo>
                    <a:pt x="94241" y="253198"/>
                    <a:pt x="92502" y="108813"/>
                    <a:pt x="67556" y="67236"/>
                  </a:cubicBezTo>
                  <a:cubicBezTo>
                    <a:pt x="61033" y="56364"/>
                    <a:pt x="50562" y="48261"/>
                    <a:pt x="40662" y="40341"/>
                  </a:cubicBezTo>
                  <a:cubicBezTo>
                    <a:pt x="28042" y="30245"/>
                    <a:pt x="5432" y="28779"/>
                    <a:pt x="321" y="13447"/>
                  </a:cubicBezTo>
                  <a:cubicBezTo>
                    <a:pt x="-2848" y="3939"/>
                    <a:pt x="18250" y="4482"/>
                    <a:pt x="27215" y="0"/>
                  </a:cubicBezTo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381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6898157" y="2985247"/>
              <a:ext cx="377239" cy="322805"/>
            </a:xfrm>
            <a:custGeom>
              <a:avLst/>
              <a:gdLst>
                <a:gd name="connsiteX0" fmla="*/ 27078 w 377239"/>
                <a:gd name="connsiteY0" fmla="*/ 322729 h 322805"/>
                <a:gd name="connsiteX1" fmla="*/ 13631 w 377239"/>
                <a:gd name="connsiteY1" fmla="*/ 255494 h 322805"/>
                <a:gd name="connsiteX2" fmla="*/ 67419 w 377239"/>
                <a:gd name="connsiteY2" fmla="*/ 201706 h 322805"/>
                <a:gd name="connsiteX3" fmla="*/ 121208 w 377239"/>
                <a:gd name="connsiteY3" fmla="*/ 134471 h 322805"/>
                <a:gd name="connsiteX4" fmla="*/ 161549 w 377239"/>
                <a:gd name="connsiteY4" fmla="*/ 121024 h 322805"/>
                <a:gd name="connsiteX5" fmla="*/ 269125 w 377239"/>
                <a:gd name="connsiteY5" fmla="*/ 94129 h 322805"/>
                <a:gd name="connsiteX6" fmla="*/ 336361 w 377239"/>
                <a:gd name="connsiteY6" fmla="*/ 107577 h 322805"/>
                <a:gd name="connsiteX7" fmla="*/ 376702 w 377239"/>
                <a:gd name="connsiteY7" fmla="*/ 94129 h 322805"/>
                <a:gd name="connsiteX8" fmla="*/ 349808 w 377239"/>
                <a:gd name="connsiteY8" fmla="*/ 53788 h 322805"/>
                <a:gd name="connsiteX9" fmla="*/ 296019 w 377239"/>
                <a:gd name="connsiteY9" fmla="*/ 26894 h 322805"/>
                <a:gd name="connsiteX10" fmla="*/ 188443 w 377239"/>
                <a:gd name="connsiteY10" fmla="*/ 0 h 322805"/>
                <a:gd name="connsiteX11" fmla="*/ 107761 w 377239"/>
                <a:gd name="connsiteY11" fmla="*/ 67235 h 322805"/>
                <a:gd name="connsiteX12" fmla="*/ 27078 w 377239"/>
                <a:gd name="connsiteY12" fmla="*/ 121024 h 322805"/>
                <a:gd name="connsiteX13" fmla="*/ 13631 w 377239"/>
                <a:gd name="connsiteY13" fmla="*/ 188259 h 322805"/>
                <a:gd name="connsiteX14" fmla="*/ 184 w 377239"/>
                <a:gd name="connsiteY14" fmla="*/ 242047 h 322805"/>
                <a:gd name="connsiteX15" fmla="*/ 27078 w 377239"/>
                <a:gd name="connsiteY15" fmla="*/ 322729 h 322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377239" h="322805">
                  <a:moveTo>
                    <a:pt x="27078" y="322729"/>
                  </a:moveTo>
                  <a:cubicBezTo>
                    <a:pt x="29319" y="324970"/>
                    <a:pt x="6403" y="277177"/>
                    <a:pt x="13631" y="255494"/>
                  </a:cubicBezTo>
                  <a:cubicBezTo>
                    <a:pt x="21649" y="231439"/>
                    <a:pt x="52681" y="222339"/>
                    <a:pt x="67419" y="201706"/>
                  </a:cubicBezTo>
                  <a:cubicBezTo>
                    <a:pt x="110500" y="141393"/>
                    <a:pt x="41113" y="174518"/>
                    <a:pt x="121208" y="134471"/>
                  </a:cubicBezTo>
                  <a:cubicBezTo>
                    <a:pt x="133886" y="128132"/>
                    <a:pt x="147874" y="124754"/>
                    <a:pt x="161549" y="121024"/>
                  </a:cubicBezTo>
                  <a:cubicBezTo>
                    <a:pt x="197209" y="111298"/>
                    <a:pt x="269125" y="94129"/>
                    <a:pt x="269125" y="94129"/>
                  </a:cubicBezTo>
                  <a:cubicBezTo>
                    <a:pt x="291537" y="98612"/>
                    <a:pt x="313505" y="107577"/>
                    <a:pt x="336361" y="107577"/>
                  </a:cubicBezTo>
                  <a:cubicBezTo>
                    <a:pt x="350535" y="107577"/>
                    <a:pt x="373264" y="107880"/>
                    <a:pt x="376702" y="94129"/>
                  </a:cubicBezTo>
                  <a:cubicBezTo>
                    <a:pt x="380622" y="78450"/>
                    <a:pt x="362224" y="64134"/>
                    <a:pt x="349808" y="53788"/>
                  </a:cubicBezTo>
                  <a:cubicBezTo>
                    <a:pt x="334408" y="40955"/>
                    <a:pt x="315036" y="33233"/>
                    <a:pt x="296019" y="26894"/>
                  </a:cubicBezTo>
                  <a:cubicBezTo>
                    <a:pt x="260953" y="15206"/>
                    <a:pt x="188443" y="0"/>
                    <a:pt x="188443" y="0"/>
                  </a:cubicBezTo>
                  <a:cubicBezTo>
                    <a:pt x="102126" y="28772"/>
                    <a:pt x="195683" y="-10918"/>
                    <a:pt x="107761" y="67235"/>
                  </a:cubicBezTo>
                  <a:cubicBezTo>
                    <a:pt x="83602" y="88709"/>
                    <a:pt x="27078" y="121024"/>
                    <a:pt x="27078" y="121024"/>
                  </a:cubicBezTo>
                  <a:cubicBezTo>
                    <a:pt x="22596" y="143436"/>
                    <a:pt x="18589" y="165948"/>
                    <a:pt x="13631" y="188259"/>
                  </a:cubicBezTo>
                  <a:cubicBezTo>
                    <a:pt x="9622" y="206300"/>
                    <a:pt x="2023" y="223658"/>
                    <a:pt x="184" y="242047"/>
                  </a:cubicBezTo>
                  <a:cubicBezTo>
                    <a:pt x="-2492" y="268808"/>
                    <a:pt x="24837" y="320488"/>
                    <a:pt x="27078" y="322729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6538633" y="3373804"/>
              <a:ext cx="366771" cy="341278"/>
            </a:xfrm>
            <a:custGeom>
              <a:avLst/>
              <a:gdLst>
                <a:gd name="connsiteX0" fmla="*/ 50426 w 366771"/>
                <a:gd name="connsiteY0" fmla="*/ 28302 h 341278"/>
                <a:gd name="connsiteX1" fmla="*/ 131108 w 366771"/>
                <a:gd name="connsiteY1" fmla="*/ 1408 h 341278"/>
                <a:gd name="connsiteX2" fmla="*/ 225238 w 366771"/>
                <a:gd name="connsiteY2" fmla="*/ 41749 h 341278"/>
                <a:gd name="connsiteX3" fmla="*/ 265579 w 366771"/>
                <a:gd name="connsiteY3" fmla="*/ 68643 h 341278"/>
                <a:gd name="connsiteX4" fmla="*/ 346261 w 366771"/>
                <a:gd name="connsiteY4" fmla="*/ 149325 h 341278"/>
                <a:gd name="connsiteX5" fmla="*/ 346261 w 366771"/>
                <a:gd name="connsiteY5" fmla="*/ 337584 h 341278"/>
                <a:gd name="connsiteX6" fmla="*/ 305920 w 366771"/>
                <a:gd name="connsiteY6" fmla="*/ 297243 h 341278"/>
                <a:gd name="connsiteX7" fmla="*/ 279026 w 366771"/>
                <a:gd name="connsiteY7" fmla="*/ 216561 h 341278"/>
                <a:gd name="connsiteX8" fmla="*/ 265579 w 366771"/>
                <a:gd name="connsiteY8" fmla="*/ 176220 h 341278"/>
                <a:gd name="connsiteX9" fmla="*/ 211791 w 366771"/>
                <a:gd name="connsiteY9" fmla="*/ 82090 h 341278"/>
                <a:gd name="connsiteX10" fmla="*/ 171449 w 366771"/>
                <a:gd name="connsiteY10" fmla="*/ 68643 h 341278"/>
                <a:gd name="connsiteX11" fmla="*/ 10085 w 366771"/>
                <a:gd name="connsiteY11" fmla="*/ 55196 h 341278"/>
                <a:gd name="connsiteX12" fmla="*/ 50426 w 366771"/>
                <a:gd name="connsiteY12" fmla="*/ 28302 h 341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66771" h="341278">
                  <a:moveTo>
                    <a:pt x="50426" y="28302"/>
                  </a:moveTo>
                  <a:cubicBezTo>
                    <a:pt x="70596" y="19337"/>
                    <a:pt x="102876" y="3975"/>
                    <a:pt x="131108" y="1408"/>
                  </a:cubicBezTo>
                  <a:cubicBezTo>
                    <a:pt x="202184" y="-5053"/>
                    <a:pt x="186947" y="11117"/>
                    <a:pt x="225238" y="41749"/>
                  </a:cubicBezTo>
                  <a:cubicBezTo>
                    <a:pt x="237858" y="51845"/>
                    <a:pt x="253500" y="57906"/>
                    <a:pt x="265579" y="68643"/>
                  </a:cubicBezTo>
                  <a:cubicBezTo>
                    <a:pt x="294006" y="93911"/>
                    <a:pt x="346261" y="149325"/>
                    <a:pt x="346261" y="149325"/>
                  </a:cubicBezTo>
                  <a:cubicBezTo>
                    <a:pt x="361635" y="210823"/>
                    <a:pt x="383479" y="272453"/>
                    <a:pt x="346261" y="337584"/>
                  </a:cubicBezTo>
                  <a:cubicBezTo>
                    <a:pt x="336826" y="354095"/>
                    <a:pt x="319367" y="310690"/>
                    <a:pt x="305920" y="297243"/>
                  </a:cubicBezTo>
                  <a:lnTo>
                    <a:pt x="279026" y="216561"/>
                  </a:lnTo>
                  <a:lnTo>
                    <a:pt x="265579" y="176220"/>
                  </a:lnTo>
                  <a:cubicBezTo>
                    <a:pt x="252174" y="136004"/>
                    <a:pt x="249365" y="113402"/>
                    <a:pt x="211791" y="82090"/>
                  </a:cubicBezTo>
                  <a:cubicBezTo>
                    <a:pt x="200902" y="73016"/>
                    <a:pt x="185499" y="70516"/>
                    <a:pt x="171449" y="68643"/>
                  </a:cubicBezTo>
                  <a:cubicBezTo>
                    <a:pt x="117948" y="61510"/>
                    <a:pt x="63873" y="59678"/>
                    <a:pt x="10085" y="55196"/>
                  </a:cubicBezTo>
                  <a:cubicBezTo>
                    <a:pt x="-21782" y="7396"/>
                    <a:pt x="30256" y="37267"/>
                    <a:pt x="50426" y="28302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6896835" y="3213526"/>
              <a:ext cx="283894" cy="256703"/>
            </a:xfrm>
            <a:custGeom>
              <a:avLst/>
              <a:gdLst>
                <a:gd name="connsiteX0" fmla="*/ 1506 w 283894"/>
                <a:gd name="connsiteY0" fmla="*/ 255815 h 256703"/>
                <a:gd name="connsiteX1" fmla="*/ 68741 w 283894"/>
                <a:gd name="connsiteY1" fmla="*/ 215474 h 256703"/>
                <a:gd name="connsiteX2" fmla="*/ 109083 w 283894"/>
                <a:gd name="connsiteY2" fmla="*/ 188580 h 256703"/>
                <a:gd name="connsiteX3" fmla="*/ 189765 w 283894"/>
                <a:gd name="connsiteY3" fmla="*/ 161686 h 256703"/>
                <a:gd name="connsiteX4" fmla="*/ 230106 w 283894"/>
                <a:gd name="connsiteY4" fmla="*/ 148239 h 256703"/>
                <a:gd name="connsiteX5" fmla="*/ 257000 w 283894"/>
                <a:gd name="connsiteY5" fmla="*/ 107898 h 256703"/>
                <a:gd name="connsiteX6" fmla="*/ 283894 w 283894"/>
                <a:gd name="connsiteY6" fmla="*/ 27215 h 256703"/>
                <a:gd name="connsiteX7" fmla="*/ 243553 w 283894"/>
                <a:gd name="connsiteY7" fmla="*/ 321 h 256703"/>
                <a:gd name="connsiteX8" fmla="*/ 203212 w 283894"/>
                <a:gd name="connsiteY8" fmla="*/ 121345 h 256703"/>
                <a:gd name="connsiteX9" fmla="*/ 149424 w 283894"/>
                <a:gd name="connsiteY9" fmla="*/ 134792 h 256703"/>
                <a:gd name="connsiteX10" fmla="*/ 68741 w 283894"/>
                <a:gd name="connsiteY10" fmla="*/ 161686 h 256703"/>
                <a:gd name="connsiteX11" fmla="*/ 28400 w 283894"/>
                <a:gd name="connsiteY11" fmla="*/ 175133 h 256703"/>
                <a:gd name="connsiteX12" fmla="*/ 1506 w 283894"/>
                <a:gd name="connsiteY12" fmla="*/ 255815 h 2567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3894" h="256703">
                  <a:moveTo>
                    <a:pt x="1506" y="255815"/>
                  </a:moveTo>
                  <a:cubicBezTo>
                    <a:pt x="8229" y="262538"/>
                    <a:pt x="46577" y="229326"/>
                    <a:pt x="68741" y="215474"/>
                  </a:cubicBezTo>
                  <a:cubicBezTo>
                    <a:pt x="82446" y="206908"/>
                    <a:pt x="94314" y="195144"/>
                    <a:pt x="109083" y="188580"/>
                  </a:cubicBezTo>
                  <a:cubicBezTo>
                    <a:pt x="134988" y="177067"/>
                    <a:pt x="162871" y="170651"/>
                    <a:pt x="189765" y="161686"/>
                  </a:cubicBezTo>
                  <a:lnTo>
                    <a:pt x="230106" y="148239"/>
                  </a:lnTo>
                  <a:cubicBezTo>
                    <a:pt x="239071" y="134792"/>
                    <a:pt x="250436" y="122666"/>
                    <a:pt x="257000" y="107898"/>
                  </a:cubicBezTo>
                  <a:cubicBezTo>
                    <a:pt x="268514" y="81992"/>
                    <a:pt x="283894" y="27215"/>
                    <a:pt x="283894" y="27215"/>
                  </a:cubicBezTo>
                  <a:cubicBezTo>
                    <a:pt x="270447" y="18250"/>
                    <a:pt x="259400" y="-2848"/>
                    <a:pt x="243553" y="321"/>
                  </a:cubicBezTo>
                  <a:cubicBezTo>
                    <a:pt x="210463" y="6939"/>
                    <a:pt x="204253" y="119887"/>
                    <a:pt x="203212" y="121345"/>
                  </a:cubicBezTo>
                  <a:cubicBezTo>
                    <a:pt x="192470" y="136384"/>
                    <a:pt x="167126" y="129482"/>
                    <a:pt x="149424" y="134792"/>
                  </a:cubicBezTo>
                  <a:cubicBezTo>
                    <a:pt x="122270" y="142938"/>
                    <a:pt x="95635" y="152721"/>
                    <a:pt x="68741" y="161686"/>
                  </a:cubicBezTo>
                  <a:lnTo>
                    <a:pt x="28400" y="175133"/>
                  </a:lnTo>
                  <a:cubicBezTo>
                    <a:pt x="11784" y="224982"/>
                    <a:pt x="-5217" y="249092"/>
                    <a:pt x="1506" y="255815"/>
                  </a:cubicBez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571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7" name="Freeform 46"/>
          <p:cNvSpPr/>
          <p:nvPr/>
        </p:nvSpPr>
        <p:spPr>
          <a:xfrm>
            <a:off x="6239015" y="1949824"/>
            <a:ext cx="1225771" cy="632011"/>
          </a:xfrm>
          <a:custGeom>
            <a:avLst/>
            <a:gdLst>
              <a:gd name="connsiteX0" fmla="*/ 592091 w 1225771"/>
              <a:gd name="connsiteY0" fmla="*/ 551329 h 632011"/>
              <a:gd name="connsiteX1" fmla="*/ 524856 w 1225771"/>
              <a:gd name="connsiteY1" fmla="*/ 497541 h 632011"/>
              <a:gd name="connsiteX2" fmla="*/ 471067 w 1225771"/>
              <a:gd name="connsiteY2" fmla="*/ 443752 h 632011"/>
              <a:gd name="connsiteX3" fmla="*/ 430726 w 1225771"/>
              <a:gd name="connsiteY3" fmla="*/ 430305 h 632011"/>
              <a:gd name="connsiteX4" fmla="*/ 376938 w 1225771"/>
              <a:gd name="connsiteY4" fmla="*/ 443752 h 632011"/>
              <a:gd name="connsiteX5" fmla="*/ 242467 w 1225771"/>
              <a:gd name="connsiteY5" fmla="*/ 470647 h 632011"/>
              <a:gd name="connsiteX6" fmla="*/ 202126 w 1225771"/>
              <a:gd name="connsiteY6" fmla="*/ 497541 h 632011"/>
              <a:gd name="connsiteX7" fmla="*/ 175232 w 1225771"/>
              <a:gd name="connsiteY7" fmla="*/ 537882 h 632011"/>
              <a:gd name="connsiteX8" fmla="*/ 134891 w 1225771"/>
              <a:gd name="connsiteY8" fmla="*/ 551329 h 632011"/>
              <a:gd name="connsiteX9" fmla="*/ 54209 w 1225771"/>
              <a:gd name="connsiteY9" fmla="*/ 510988 h 632011"/>
              <a:gd name="connsiteX10" fmla="*/ 13867 w 1225771"/>
              <a:gd name="connsiteY10" fmla="*/ 497541 h 632011"/>
              <a:gd name="connsiteX11" fmla="*/ 420 w 1225771"/>
              <a:gd name="connsiteY11" fmla="*/ 457200 h 632011"/>
              <a:gd name="connsiteX12" fmla="*/ 27314 w 1225771"/>
              <a:gd name="connsiteY12" fmla="*/ 430305 h 632011"/>
              <a:gd name="connsiteX13" fmla="*/ 255914 w 1225771"/>
              <a:gd name="connsiteY13" fmla="*/ 389964 h 632011"/>
              <a:gd name="connsiteX14" fmla="*/ 471067 w 1225771"/>
              <a:gd name="connsiteY14" fmla="*/ 376517 h 632011"/>
              <a:gd name="connsiteX15" fmla="*/ 524856 w 1225771"/>
              <a:gd name="connsiteY15" fmla="*/ 363070 h 632011"/>
              <a:gd name="connsiteX16" fmla="*/ 511409 w 1225771"/>
              <a:gd name="connsiteY16" fmla="*/ 309282 h 632011"/>
              <a:gd name="connsiteX17" fmla="*/ 497961 w 1225771"/>
              <a:gd name="connsiteY17" fmla="*/ 268941 h 632011"/>
              <a:gd name="connsiteX18" fmla="*/ 457620 w 1225771"/>
              <a:gd name="connsiteY18" fmla="*/ 242047 h 632011"/>
              <a:gd name="connsiteX19" fmla="*/ 430726 w 1225771"/>
              <a:gd name="connsiteY19" fmla="*/ 215152 h 632011"/>
              <a:gd name="connsiteX20" fmla="*/ 403832 w 1225771"/>
              <a:gd name="connsiteY20" fmla="*/ 134470 h 632011"/>
              <a:gd name="connsiteX21" fmla="*/ 524856 w 1225771"/>
              <a:gd name="connsiteY21" fmla="*/ 80682 h 632011"/>
              <a:gd name="connsiteX22" fmla="*/ 565197 w 1225771"/>
              <a:gd name="connsiteY22" fmla="*/ 67235 h 632011"/>
              <a:gd name="connsiteX23" fmla="*/ 605538 w 1225771"/>
              <a:gd name="connsiteY23" fmla="*/ 53788 h 632011"/>
              <a:gd name="connsiteX24" fmla="*/ 672773 w 1225771"/>
              <a:gd name="connsiteY24" fmla="*/ 40341 h 632011"/>
              <a:gd name="connsiteX25" fmla="*/ 740009 w 1225771"/>
              <a:gd name="connsiteY25" fmla="*/ 53788 h 632011"/>
              <a:gd name="connsiteX26" fmla="*/ 820691 w 1225771"/>
              <a:gd name="connsiteY26" fmla="*/ 107576 h 632011"/>
              <a:gd name="connsiteX27" fmla="*/ 847585 w 1225771"/>
              <a:gd name="connsiteY27" fmla="*/ 67235 h 632011"/>
              <a:gd name="connsiteX28" fmla="*/ 928267 w 1225771"/>
              <a:gd name="connsiteY28" fmla="*/ 0 h 632011"/>
              <a:gd name="connsiteX29" fmla="*/ 1076185 w 1225771"/>
              <a:gd name="connsiteY29" fmla="*/ 13447 h 632011"/>
              <a:gd name="connsiteX30" fmla="*/ 1156867 w 1225771"/>
              <a:gd name="connsiteY30" fmla="*/ 67235 h 632011"/>
              <a:gd name="connsiteX31" fmla="*/ 1183761 w 1225771"/>
              <a:gd name="connsiteY31" fmla="*/ 107576 h 632011"/>
              <a:gd name="connsiteX32" fmla="*/ 1197209 w 1225771"/>
              <a:gd name="connsiteY32" fmla="*/ 242047 h 632011"/>
              <a:gd name="connsiteX33" fmla="*/ 1156867 w 1225771"/>
              <a:gd name="connsiteY33" fmla="*/ 255494 h 632011"/>
              <a:gd name="connsiteX34" fmla="*/ 1143420 w 1225771"/>
              <a:gd name="connsiteY34" fmla="*/ 295835 h 632011"/>
              <a:gd name="connsiteX35" fmla="*/ 1183761 w 1225771"/>
              <a:gd name="connsiteY35" fmla="*/ 322729 h 632011"/>
              <a:gd name="connsiteX36" fmla="*/ 1197209 w 1225771"/>
              <a:gd name="connsiteY36" fmla="*/ 363070 h 632011"/>
              <a:gd name="connsiteX37" fmla="*/ 1156867 w 1225771"/>
              <a:gd name="connsiteY37" fmla="*/ 376517 h 632011"/>
              <a:gd name="connsiteX38" fmla="*/ 1076185 w 1225771"/>
              <a:gd name="connsiteY38" fmla="*/ 389964 h 632011"/>
              <a:gd name="connsiteX39" fmla="*/ 1103079 w 1225771"/>
              <a:gd name="connsiteY39" fmla="*/ 470647 h 632011"/>
              <a:gd name="connsiteX40" fmla="*/ 1116526 w 1225771"/>
              <a:gd name="connsiteY40" fmla="*/ 510988 h 632011"/>
              <a:gd name="connsiteX41" fmla="*/ 1022397 w 1225771"/>
              <a:gd name="connsiteY41" fmla="*/ 578223 h 632011"/>
              <a:gd name="connsiteX42" fmla="*/ 982056 w 1225771"/>
              <a:gd name="connsiteY42" fmla="*/ 591670 h 632011"/>
              <a:gd name="connsiteX43" fmla="*/ 941714 w 1225771"/>
              <a:gd name="connsiteY43" fmla="*/ 605117 h 632011"/>
              <a:gd name="connsiteX44" fmla="*/ 861032 w 1225771"/>
              <a:gd name="connsiteY44" fmla="*/ 591670 h 632011"/>
              <a:gd name="connsiteX45" fmla="*/ 780350 w 1225771"/>
              <a:gd name="connsiteY45" fmla="*/ 537882 h 632011"/>
              <a:gd name="connsiteX46" fmla="*/ 740009 w 1225771"/>
              <a:gd name="connsiteY46" fmla="*/ 524435 h 632011"/>
              <a:gd name="connsiteX47" fmla="*/ 713114 w 1225771"/>
              <a:gd name="connsiteY47" fmla="*/ 497541 h 632011"/>
              <a:gd name="connsiteX48" fmla="*/ 524856 w 1225771"/>
              <a:gd name="connsiteY48" fmla="*/ 497541 h 632011"/>
              <a:gd name="connsiteX49" fmla="*/ 497961 w 1225771"/>
              <a:gd name="connsiteY49" fmla="*/ 524435 h 632011"/>
              <a:gd name="connsiteX50" fmla="*/ 538303 w 1225771"/>
              <a:gd name="connsiteY50" fmla="*/ 551329 h 632011"/>
              <a:gd name="connsiteX51" fmla="*/ 713114 w 1225771"/>
              <a:gd name="connsiteY51" fmla="*/ 605117 h 632011"/>
              <a:gd name="connsiteX52" fmla="*/ 780350 w 1225771"/>
              <a:gd name="connsiteY52" fmla="*/ 632011 h 632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25771" h="632011">
                <a:moveTo>
                  <a:pt x="592091" y="551329"/>
                </a:moveTo>
                <a:cubicBezTo>
                  <a:pt x="569679" y="533400"/>
                  <a:pt x="546307" y="516609"/>
                  <a:pt x="524856" y="497541"/>
                </a:cubicBezTo>
                <a:cubicBezTo>
                  <a:pt x="505904" y="480695"/>
                  <a:pt x="491700" y="458490"/>
                  <a:pt x="471067" y="443752"/>
                </a:cubicBezTo>
                <a:cubicBezTo>
                  <a:pt x="459533" y="435513"/>
                  <a:pt x="444173" y="434787"/>
                  <a:pt x="430726" y="430305"/>
                </a:cubicBezTo>
                <a:cubicBezTo>
                  <a:pt x="412797" y="434787"/>
                  <a:pt x="395121" y="440446"/>
                  <a:pt x="376938" y="443752"/>
                </a:cubicBezTo>
                <a:cubicBezTo>
                  <a:pt x="240964" y="468475"/>
                  <a:pt x="325316" y="443031"/>
                  <a:pt x="242467" y="470647"/>
                </a:cubicBezTo>
                <a:cubicBezTo>
                  <a:pt x="229020" y="479612"/>
                  <a:pt x="213554" y="486113"/>
                  <a:pt x="202126" y="497541"/>
                </a:cubicBezTo>
                <a:cubicBezTo>
                  <a:pt x="190698" y="508969"/>
                  <a:pt x="187852" y="527786"/>
                  <a:pt x="175232" y="537882"/>
                </a:cubicBezTo>
                <a:cubicBezTo>
                  <a:pt x="164164" y="546737"/>
                  <a:pt x="148338" y="546847"/>
                  <a:pt x="134891" y="551329"/>
                </a:cubicBezTo>
                <a:cubicBezTo>
                  <a:pt x="33489" y="517528"/>
                  <a:pt x="158482" y="563124"/>
                  <a:pt x="54209" y="510988"/>
                </a:cubicBezTo>
                <a:cubicBezTo>
                  <a:pt x="41531" y="504649"/>
                  <a:pt x="27314" y="502023"/>
                  <a:pt x="13867" y="497541"/>
                </a:cubicBezTo>
                <a:cubicBezTo>
                  <a:pt x="9385" y="484094"/>
                  <a:pt x="-2360" y="471099"/>
                  <a:pt x="420" y="457200"/>
                </a:cubicBezTo>
                <a:cubicBezTo>
                  <a:pt x="2906" y="444768"/>
                  <a:pt x="15974" y="435975"/>
                  <a:pt x="27314" y="430305"/>
                </a:cubicBezTo>
                <a:cubicBezTo>
                  <a:pt x="101026" y="393449"/>
                  <a:pt x="173964" y="396034"/>
                  <a:pt x="255914" y="389964"/>
                </a:cubicBezTo>
                <a:cubicBezTo>
                  <a:pt x="327575" y="384656"/>
                  <a:pt x="399349" y="380999"/>
                  <a:pt x="471067" y="376517"/>
                </a:cubicBezTo>
                <a:cubicBezTo>
                  <a:pt x="488997" y="372035"/>
                  <a:pt x="515347" y="378918"/>
                  <a:pt x="524856" y="363070"/>
                </a:cubicBezTo>
                <a:cubicBezTo>
                  <a:pt x="534365" y="347223"/>
                  <a:pt x="516486" y="327052"/>
                  <a:pt x="511409" y="309282"/>
                </a:cubicBezTo>
                <a:cubicBezTo>
                  <a:pt x="507515" y="295653"/>
                  <a:pt x="506816" y="280009"/>
                  <a:pt x="497961" y="268941"/>
                </a:cubicBezTo>
                <a:cubicBezTo>
                  <a:pt x="487865" y="256321"/>
                  <a:pt x="470240" y="252143"/>
                  <a:pt x="457620" y="242047"/>
                </a:cubicBezTo>
                <a:cubicBezTo>
                  <a:pt x="447720" y="234127"/>
                  <a:pt x="439691" y="224117"/>
                  <a:pt x="430726" y="215152"/>
                </a:cubicBezTo>
                <a:cubicBezTo>
                  <a:pt x="421761" y="188258"/>
                  <a:pt x="380244" y="150195"/>
                  <a:pt x="403832" y="134470"/>
                </a:cubicBezTo>
                <a:cubicBezTo>
                  <a:pt x="467761" y="91851"/>
                  <a:pt x="428841" y="112687"/>
                  <a:pt x="524856" y="80682"/>
                </a:cubicBezTo>
                <a:lnTo>
                  <a:pt x="565197" y="67235"/>
                </a:lnTo>
                <a:cubicBezTo>
                  <a:pt x="578644" y="62753"/>
                  <a:pt x="591639" y="56568"/>
                  <a:pt x="605538" y="53788"/>
                </a:cubicBezTo>
                <a:lnTo>
                  <a:pt x="672773" y="40341"/>
                </a:lnTo>
                <a:cubicBezTo>
                  <a:pt x="695185" y="44823"/>
                  <a:pt x="719202" y="44330"/>
                  <a:pt x="740009" y="53788"/>
                </a:cubicBezTo>
                <a:cubicBezTo>
                  <a:pt x="769434" y="67163"/>
                  <a:pt x="820691" y="107576"/>
                  <a:pt x="820691" y="107576"/>
                </a:cubicBezTo>
                <a:cubicBezTo>
                  <a:pt x="829656" y="94129"/>
                  <a:pt x="837239" y="79650"/>
                  <a:pt x="847585" y="67235"/>
                </a:cubicBezTo>
                <a:cubicBezTo>
                  <a:pt x="879940" y="28408"/>
                  <a:pt x="888601" y="26444"/>
                  <a:pt x="928267" y="0"/>
                </a:cubicBezTo>
                <a:cubicBezTo>
                  <a:pt x="977573" y="4482"/>
                  <a:pt x="1028687" y="-523"/>
                  <a:pt x="1076185" y="13447"/>
                </a:cubicBezTo>
                <a:cubicBezTo>
                  <a:pt x="1107194" y="22567"/>
                  <a:pt x="1156867" y="67235"/>
                  <a:pt x="1156867" y="67235"/>
                </a:cubicBezTo>
                <a:cubicBezTo>
                  <a:pt x="1165832" y="80682"/>
                  <a:pt x="1173665" y="94956"/>
                  <a:pt x="1183761" y="107576"/>
                </a:cubicBezTo>
                <a:cubicBezTo>
                  <a:pt x="1223806" y="157632"/>
                  <a:pt x="1247584" y="128705"/>
                  <a:pt x="1197209" y="242047"/>
                </a:cubicBezTo>
                <a:cubicBezTo>
                  <a:pt x="1191452" y="255000"/>
                  <a:pt x="1170314" y="251012"/>
                  <a:pt x="1156867" y="255494"/>
                </a:cubicBezTo>
                <a:cubicBezTo>
                  <a:pt x="1152385" y="268941"/>
                  <a:pt x="1138156" y="282674"/>
                  <a:pt x="1143420" y="295835"/>
                </a:cubicBezTo>
                <a:cubicBezTo>
                  <a:pt x="1149422" y="310840"/>
                  <a:pt x="1173665" y="310109"/>
                  <a:pt x="1183761" y="322729"/>
                </a:cubicBezTo>
                <a:cubicBezTo>
                  <a:pt x="1192616" y="333797"/>
                  <a:pt x="1192726" y="349623"/>
                  <a:pt x="1197209" y="363070"/>
                </a:cubicBezTo>
                <a:cubicBezTo>
                  <a:pt x="1183762" y="367552"/>
                  <a:pt x="1170704" y="373442"/>
                  <a:pt x="1156867" y="376517"/>
                </a:cubicBezTo>
                <a:cubicBezTo>
                  <a:pt x="1130251" y="382432"/>
                  <a:pt x="1089712" y="366291"/>
                  <a:pt x="1076185" y="389964"/>
                </a:cubicBezTo>
                <a:cubicBezTo>
                  <a:pt x="1062120" y="414578"/>
                  <a:pt x="1094114" y="443753"/>
                  <a:pt x="1103079" y="470647"/>
                </a:cubicBezTo>
                <a:lnTo>
                  <a:pt x="1116526" y="510988"/>
                </a:lnTo>
                <a:cubicBezTo>
                  <a:pt x="1094114" y="578223"/>
                  <a:pt x="1116526" y="546847"/>
                  <a:pt x="1022397" y="578223"/>
                </a:cubicBezTo>
                <a:lnTo>
                  <a:pt x="982056" y="591670"/>
                </a:lnTo>
                <a:lnTo>
                  <a:pt x="941714" y="605117"/>
                </a:lnTo>
                <a:cubicBezTo>
                  <a:pt x="914820" y="600635"/>
                  <a:pt x="886200" y="602157"/>
                  <a:pt x="861032" y="591670"/>
                </a:cubicBezTo>
                <a:cubicBezTo>
                  <a:pt x="831196" y="579238"/>
                  <a:pt x="811014" y="548103"/>
                  <a:pt x="780350" y="537882"/>
                </a:cubicBezTo>
                <a:lnTo>
                  <a:pt x="740009" y="524435"/>
                </a:lnTo>
                <a:cubicBezTo>
                  <a:pt x="731044" y="515470"/>
                  <a:pt x="723986" y="504064"/>
                  <a:pt x="713114" y="497541"/>
                </a:cubicBezTo>
                <a:cubicBezTo>
                  <a:pt x="659502" y="465374"/>
                  <a:pt x="569188" y="493511"/>
                  <a:pt x="524856" y="497541"/>
                </a:cubicBezTo>
                <a:cubicBezTo>
                  <a:pt x="515891" y="506506"/>
                  <a:pt x="494886" y="512135"/>
                  <a:pt x="497961" y="524435"/>
                </a:cubicBezTo>
                <a:cubicBezTo>
                  <a:pt x="501881" y="540114"/>
                  <a:pt x="523385" y="545113"/>
                  <a:pt x="538303" y="551329"/>
                </a:cubicBezTo>
                <a:cubicBezTo>
                  <a:pt x="756980" y="642444"/>
                  <a:pt x="583251" y="561830"/>
                  <a:pt x="713114" y="605117"/>
                </a:cubicBezTo>
                <a:cubicBezTo>
                  <a:pt x="736014" y="612750"/>
                  <a:pt x="780350" y="632011"/>
                  <a:pt x="780350" y="632011"/>
                </a:cubicBezTo>
              </a:path>
            </a:pathLst>
          </a:custGeom>
          <a:solidFill>
            <a:srgbClr val="FF3399">
              <a:alpha val="50196"/>
            </a:srgbClr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7072593" y="2447365"/>
            <a:ext cx="1237913" cy="1479176"/>
          </a:xfrm>
          <a:custGeom>
            <a:avLst/>
            <a:gdLst>
              <a:gd name="connsiteX0" fmla="*/ 229160 w 1237913"/>
              <a:gd name="connsiteY0" fmla="*/ 161364 h 1479176"/>
              <a:gd name="connsiteX1" fmla="*/ 309842 w 1237913"/>
              <a:gd name="connsiteY1" fmla="*/ 94129 h 1479176"/>
              <a:gd name="connsiteX2" fmla="*/ 350183 w 1237913"/>
              <a:gd name="connsiteY2" fmla="*/ 13447 h 1479176"/>
              <a:gd name="connsiteX3" fmla="*/ 390525 w 1237913"/>
              <a:gd name="connsiteY3" fmla="*/ 0 h 1479176"/>
              <a:gd name="connsiteX4" fmla="*/ 430866 w 1237913"/>
              <a:gd name="connsiteY4" fmla="*/ 40341 h 1479176"/>
              <a:gd name="connsiteX5" fmla="*/ 498101 w 1237913"/>
              <a:gd name="connsiteY5" fmla="*/ 107576 h 1479176"/>
              <a:gd name="connsiteX6" fmla="*/ 524995 w 1237913"/>
              <a:gd name="connsiteY6" fmla="*/ 188259 h 1479176"/>
              <a:gd name="connsiteX7" fmla="*/ 551889 w 1237913"/>
              <a:gd name="connsiteY7" fmla="*/ 268941 h 1479176"/>
              <a:gd name="connsiteX8" fmla="*/ 565336 w 1237913"/>
              <a:gd name="connsiteY8" fmla="*/ 309282 h 1479176"/>
              <a:gd name="connsiteX9" fmla="*/ 592231 w 1237913"/>
              <a:gd name="connsiteY9" fmla="*/ 349623 h 1479176"/>
              <a:gd name="connsiteX10" fmla="*/ 646019 w 1237913"/>
              <a:gd name="connsiteY10" fmla="*/ 510988 h 1479176"/>
              <a:gd name="connsiteX11" fmla="*/ 659466 w 1237913"/>
              <a:gd name="connsiteY11" fmla="*/ 551329 h 1479176"/>
              <a:gd name="connsiteX12" fmla="*/ 672913 w 1237913"/>
              <a:gd name="connsiteY12" fmla="*/ 591670 h 1479176"/>
              <a:gd name="connsiteX13" fmla="*/ 632572 w 1237913"/>
              <a:gd name="connsiteY13" fmla="*/ 564776 h 1479176"/>
              <a:gd name="connsiteX14" fmla="*/ 605678 w 1237913"/>
              <a:gd name="connsiteY14" fmla="*/ 524435 h 1479176"/>
              <a:gd name="connsiteX15" fmla="*/ 578783 w 1237913"/>
              <a:gd name="connsiteY15" fmla="*/ 497541 h 1479176"/>
              <a:gd name="connsiteX16" fmla="*/ 551889 w 1237913"/>
              <a:gd name="connsiteY16" fmla="*/ 416859 h 1479176"/>
              <a:gd name="connsiteX17" fmla="*/ 565336 w 1237913"/>
              <a:gd name="connsiteY17" fmla="*/ 295835 h 1479176"/>
              <a:gd name="connsiteX18" fmla="*/ 592231 w 1237913"/>
              <a:gd name="connsiteY18" fmla="*/ 215153 h 1479176"/>
              <a:gd name="connsiteX19" fmla="*/ 632572 w 1237913"/>
              <a:gd name="connsiteY19" fmla="*/ 134470 h 1479176"/>
              <a:gd name="connsiteX20" fmla="*/ 672913 w 1237913"/>
              <a:gd name="connsiteY20" fmla="*/ 147917 h 1479176"/>
              <a:gd name="connsiteX21" fmla="*/ 767042 w 1237913"/>
              <a:gd name="connsiteY21" fmla="*/ 268941 h 1479176"/>
              <a:gd name="connsiteX22" fmla="*/ 793936 w 1237913"/>
              <a:gd name="connsiteY22" fmla="*/ 309282 h 1479176"/>
              <a:gd name="connsiteX23" fmla="*/ 847725 w 1237913"/>
              <a:gd name="connsiteY23" fmla="*/ 416859 h 1479176"/>
              <a:gd name="connsiteX24" fmla="*/ 888066 w 1237913"/>
              <a:gd name="connsiteY24" fmla="*/ 430306 h 1479176"/>
              <a:gd name="connsiteX25" fmla="*/ 928407 w 1237913"/>
              <a:gd name="connsiteY25" fmla="*/ 510988 h 1479176"/>
              <a:gd name="connsiteX26" fmla="*/ 888066 w 1237913"/>
              <a:gd name="connsiteY26" fmla="*/ 551329 h 1479176"/>
              <a:gd name="connsiteX27" fmla="*/ 847725 w 1237913"/>
              <a:gd name="connsiteY27" fmla="*/ 564776 h 1479176"/>
              <a:gd name="connsiteX28" fmla="*/ 807383 w 1237913"/>
              <a:gd name="connsiteY28" fmla="*/ 605117 h 1479176"/>
              <a:gd name="connsiteX29" fmla="*/ 780489 w 1237913"/>
              <a:gd name="connsiteY29" fmla="*/ 645459 h 1479176"/>
              <a:gd name="connsiteX30" fmla="*/ 740148 w 1237913"/>
              <a:gd name="connsiteY30" fmla="*/ 672353 h 1479176"/>
              <a:gd name="connsiteX31" fmla="*/ 726701 w 1237913"/>
              <a:gd name="connsiteY31" fmla="*/ 712694 h 1479176"/>
              <a:gd name="connsiteX32" fmla="*/ 699807 w 1237913"/>
              <a:gd name="connsiteY32" fmla="*/ 753035 h 1479176"/>
              <a:gd name="connsiteX33" fmla="*/ 740148 w 1237913"/>
              <a:gd name="connsiteY33" fmla="*/ 941294 h 1479176"/>
              <a:gd name="connsiteX34" fmla="*/ 780489 w 1237913"/>
              <a:gd name="connsiteY34" fmla="*/ 968188 h 1479176"/>
              <a:gd name="connsiteX35" fmla="*/ 820831 w 1237913"/>
              <a:gd name="connsiteY35" fmla="*/ 954741 h 1479176"/>
              <a:gd name="connsiteX36" fmla="*/ 847725 w 1237913"/>
              <a:gd name="connsiteY36" fmla="*/ 874059 h 1479176"/>
              <a:gd name="connsiteX37" fmla="*/ 861172 w 1237913"/>
              <a:gd name="connsiteY37" fmla="*/ 833717 h 1479176"/>
              <a:gd name="connsiteX38" fmla="*/ 901513 w 1237913"/>
              <a:gd name="connsiteY38" fmla="*/ 753035 h 1479176"/>
              <a:gd name="connsiteX39" fmla="*/ 914960 w 1237913"/>
              <a:gd name="connsiteY39" fmla="*/ 510988 h 1479176"/>
              <a:gd name="connsiteX40" fmla="*/ 1009089 w 1237913"/>
              <a:gd name="connsiteY40" fmla="*/ 524435 h 1479176"/>
              <a:gd name="connsiteX41" fmla="*/ 1049431 w 1237913"/>
              <a:gd name="connsiteY41" fmla="*/ 564776 h 1479176"/>
              <a:gd name="connsiteX42" fmla="*/ 1089772 w 1237913"/>
              <a:gd name="connsiteY42" fmla="*/ 591670 h 1479176"/>
              <a:gd name="connsiteX43" fmla="*/ 1116666 w 1237913"/>
              <a:gd name="connsiteY43" fmla="*/ 632011 h 1479176"/>
              <a:gd name="connsiteX44" fmla="*/ 1076325 w 1237913"/>
              <a:gd name="connsiteY44" fmla="*/ 779929 h 1479176"/>
              <a:gd name="connsiteX45" fmla="*/ 1035983 w 1237913"/>
              <a:gd name="connsiteY45" fmla="*/ 806823 h 1479176"/>
              <a:gd name="connsiteX46" fmla="*/ 1009089 w 1237913"/>
              <a:gd name="connsiteY46" fmla="*/ 887506 h 1479176"/>
              <a:gd name="connsiteX47" fmla="*/ 1035983 w 1237913"/>
              <a:gd name="connsiteY47" fmla="*/ 914400 h 1479176"/>
              <a:gd name="connsiteX48" fmla="*/ 1089772 w 1237913"/>
              <a:gd name="connsiteY48" fmla="*/ 900953 h 1479176"/>
              <a:gd name="connsiteX49" fmla="*/ 1183901 w 1237913"/>
              <a:gd name="connsiteY49" fmla="*/ 887506 h 1479176"/>
              <a:gd name="connsiteX50" fmla="*/ 1237689 w 1237913"/>
              <a:gd name="connsiteY50" fmla="*/ 900953 h 1479176"/>
              <a:gd name="connsiteX51" fmla="*/ 1157007 w 1237913"/>
              <a:gd name="connsiteY51" fmla="*/ 941294 h 1479176"/>
              <a:gd name="connsiteX52" fmla="*/ 1076325 w 1237913"/>
              <a:gd name="connsiteY52" fmla="*/ 954741 h 1479176"/>
              <a:gd name="connsiteX53" fmla="*/ 995642 w 1237913"/>
              <a:gd name="connsiteY53" fmla="*/ 981635 h 1479176"/>
              <a:gd name="connsiteX54" fmla="*/ 982195 w 1237913"/>
              <a:gd name="connsiteY54" fmla="*/ 941294 h 1479176"/>
              <a:gd name="connsiteX55" fmla="*/ 1183901 w 1237913"/>
              <a:gd name="connsiteY55" fmla="*/ 900953 h 1479176"/>
              <a:gd name="connsiteX56" fmla="*/ 1170454 w 1237913"/>
              <a:gd name="connsiteY56" fmla="*/ 968188 h 1479176"/>
              <a:gd name="connsiteX57" fmla="*/ 1130113 w 1237913"/>
              <a:gd name="connsiteY57" fmla="*/ 981635 h 1479176"/>
              <a:gd name="connsiteX58" fmla="*/ 1089772 w 1237913"/>
              <a:gd name="connsiteY58" fmla="*/ 1008529 h 1479176"/>
              <a:gd name="connsiteX59" fmla="*/ 1062878 w 1237913"/>
              <a:gd name="connsiteY59" fmla="*/ 1048870 h 1479176"/>
              <a:gd name="connsiteX60" fmla="*/ 1035983 w 1237913"/>
              <a:gd name="connsiteY60" fmla="*/ 1129553 h 1479176"/>
              <a:gd name="connsiteX61" fmla="*/ 995642 w 1237913"/>
              <a:gd name="connsiteY61" fmla="*/ 1156447 h 1479176"/>
              <a:gd name="connsiteX62" fmla="*/ 928407 w 1237913"/>
              <a:gd name="connsiteY62" fmla="*/ 1264023 h 1479176"/>
              <a:gd name="connsiteX63" fmla="*/ 874619 w 1237913"/>
              <a:gd name="connsiteY63" fmla="*/ 1344706 h 1479176"/>
              <a:gd name="connsiteX64" fmla="*/ 847725 w 1237913"/>
              <a:gd name="connsiteY64" fmla="*/ 1385047 h 1479176"/>
              <a:gd name="connsiteX65" fmla="*/ 807383 w 1237913"/>
              <a:gd name="connsiteY65" fmla="*/ 1411941 h 1479176"/>
              <a:gd name="connsiteX66" fmla="*/ 793936 w 1237913"/>
              <a:gd name="connsiteY66" fmla="*/ 1452282 h 1479176"/>
              <a:gd name="connsiteX67" fmla="*/ 713254 w 1237913"/>
              <a:gd name="connsiteY67" fmla="*/ 1479176 h 1479176"/>
              <a:gd name="connsiteX68" fmla="*/ 699807 w 1237913"/>
              <a:gd name="connsiteY68" fmla="*/ 1438835 h 1479176"/>
              <a:gd name="connsiteX69" fmla="*/ 740148 w 1237913"/>
              <a:gd name="connsiteY69" fmla="*/ 1358153 h 1479176"/>
              <a:gd name="connsiteX70" fmla="*/ 753595 w 1237913"/>
              <a:gd name="connsiteY70" fmla="*/ 1317811 h 1479176"/>
              <a:gd name="connsiteX71" fmla="*/ 780489 w 1237913"/>
              <a:gd name="connsiteY71" fmla="*/ 1277470 h 1479176"/>
              <a:gd name="connsiteX72" fmla="*/ 740148 w 1237913"/>
              <a:gd name="connsiteY72" fmla="*/ 1156447 h 1479176"/>
              <a:gd name="connsiteX73" fmla="*/ 699807 w 1237913"/>
              <a:gd name="connsiteY73" fmla="*/ 1143000 h 1479176"/>
              <a:gd name="connsiteX74" fmla="*/ 592231 w 1237913"/>
              <a:gd name="connsiteY74" fmla="*/ 1156447 h 1479176"/>
              <a:gd name="connsiteX75" fmla="*/ 551889 w 1237913"/>
              <a:gd name="connsiteY75" fmla="*/ 1143000 h 1479176"/>
              <a:gd name="connsiteX76" fmla="*/ 565336 w 1237913"/>
              <a:gd name="connsiteY76" fmla="*/ 1102659 h 1479176"/>
              <a:gd name="connsiteX77" fmla="*/ 592231 w 1237913"/>
              <a:gd name="connsiteY77" fmla="*/ 1075764 h 1479176"/>
              <a:gd name="connsiteX78" fmla="*/ 605678 w 1237913"/>
              <a:gd name="connsiteY78" fmla="*/ 1035423 h 1479176"/>
              <a:gd name="connsiteX79" fmla="*/ 632572 w 1237913"/>
              <a:gd name="connsiteY79" fmla="*/ 995082 h 1479176"/>
              <a:gd name="connsiteX80" fmla="*/ 619125 w 1237913"/>
              <a:gd name="connsiteY80" fmla="*/ 860611 h 1479176"/>
              <a:gd name="connsiteX81" fmla="*/ 578783 w 1237913"/>
              <a:gd name="connsiteY81" fmla="*/ 927847 h 1479176"/>
              <a:gd name="connsiteX82" fmla="*/ 524995 w 1237913"/>
              <a:gd name="connsiteY82" fmla="*/ 1008529 h 1479176"/>
              <a:gd name="connsiteX83" fmla="*/ 511548 w 1237913"/>
              <a:gd name="connsiteY83" fmla="*/ 1089211 h 1479176"/>
              <a:gd name="connsiteX84" fmla="*/ 498101 w 1237913"/>
              <a:gd name="connsiteY84" fmla="*/ 1129553 h 1479176"/>
              <a:gd name="connsiteX85" fmla="*/ 484654 w 1237913"/>
              <a:gd name="connsiteY85" fmla="*/ 1250576 h 1479176"/>
              <a:gd name="connsiteX86" fmla="*/ 457760 w 1237913"/>
              <a:gd name="connsiteY86" fmla="*/ 1331259 h 1479176"/>
              <a:gd name="connsiteX87" fmla="*/ 444313 w 1237913"/>
              <a:gd name="connsiteY87" fmla="*/ 1371600 h 1479176"/>
              <a:gd name="connsiteX88" fmla="*/ 403972 w 1237913"/>
              <a:gd name="connsiteY88" fmla="*/ 1398494 h 1479176"/>
              <a:gd name="connsiteX89" fmla="*/ 323289 w 1237913"/>
              <a:gd name="connsiteY89" fmla="*/ 1425388 h 1479176"/>
              <a:gd name="connsiteX90" fmla="*/ 309842 w 1237913"/>
              <a:gd name="connsiteY90" fmla="*/ 1277470 h 1479176"/>
              <a:gd name="connsiteX91" fmla="*/ 350183 w 1237913"/>
              <a:gd name="connsiteY91" fmla="*/ 1250576 h 1479176"/>
              <a:gd name="connsiteX92" fmla="*/ 363631 w 1237913"/>
              <a:gd name="connsiteY92" fmla="*/ 1102659 h 1479176"/>
              <a:gd name="connsiteX93" fmla="*/ 336736 w 1237913"/>
              <a:gd name="connsiteY93" fmla="*/ 1183341 h 1479176"/>
              <a:gd name="connsiteX94" fmla="*/ 323289 w 1237913"/>
              <a:gd name="connsiteY94" fmla="*/ 1223682 h 1479176"/>
              <a:gd name="connsiteX95" fmla="*/ 282948 w 1237913"/>
              <a:gd name="connsiteY95" fmla="*/ 1250576 h 1479176"/>
              <a:gd name="connsiteX96" fmla="*/ 229160 w 1237913"/>
              <a:gd name="connsiteY96" fmla="*/ 1331259 h 1479176"/>
              <a:gd name="connsiteX97" fmla="*/ 202266 w 1237913"/>
              <a:gd name="connsiteY97" fmla="*/ 1371600 h 1479176"/>
              <a:gd name="connsiteX98" fmla="*/ 121583 w 1237913"/>
              <a:gd name="connsiteY98" fmla="*/ 1398494 h 1479176"/>
              <a:gd name="connsiteX99" fmla="*/ 81242 w 1237913"/>
              <a:gd name="connsiteY99" fmla="*/ 1385047 h 1479176"/>
              <a:gd name="connsiteX100" fmla="*/ 14007 w 1237913"/>
              <a:gd name="connsiteY100" fmla="*/ 1317811 h 1479176"/>
              <a:gd name="connsiteX101" fmla="*/ 27454 w 1237913"/>
              <a:gd name="connsiteY101" fmla="*/ 1196788 h 1479176"/>
              <a:gd name="connsiteX102" fmla="*/ 40901 w 1237913"/>
              <a:gd name="connsiteY102" fmla="*/ 1156447 h 1479176"/>
              <a:gd name="connsiteX103" fmla="*/ 81242 w 1237913"/>
              <a:gd name="connsiteY103" fmla="*/ 1143000 h 1479176"/>
              <a:gd name="connsiteX104" fmla="*/ 135031 w 1237913"/>
              <a:gd name="connsiteY104" fmla="*/ 1075764 h 1479176"/>
              <a:gd name="connsiteX105" fmla="*/ 161925 w 1237913"/>
              <a:gd name="connsiteY105" fmla="*/ 1035423 h 1479176"/>
              <a:gd name="connsiteX106" fmla="*/ 202266 w 1237913"/>
              <a:gd name="connsiteY106" fmla="*/ 1021976 h 1479176"/>
              <a:gd name="connsiteX107" fmla="*/ 242607 w 1237913"/>
              <a:gd name="connsiteY107" fmla="*/ 995082 h 1479176"/>
              <a:gd name="connsiteX108" fmla="*/ 296395 w 1237913"/>
              <a:gd name="connsiteY108" fmla="*/ 914400 h 1479176"/>
              <a:gd name="connsiteX109" fmla="*/ 323289 w 1237913"/>
              <a:gd name="connsiteY109" fmla="*/ 874059 h 1479176"/>
              <a:gd name="connsiteX110" fmla="*/ 377078 w 1237913"/>
              <a:gd name="connsiteY110" fmla="*/ 820270 h 1479176"/>
              <a:gd name="connsiteX111" fmla="*/ 363631 w 1237913"/>
              <a:gd name="connsiteY111" fmla="*/ 457200 h 1479176"/>
              <a:gd name="connsiteX112" fmla="*/ 336736 w 1237913"/>
              <a:gd name="connsiteY112" fmla="*/ 376517 h 1479176"/>
              <a:gd name="connsiteX113" fmla="*/ 323289 w 1237913"/>
              <a:gd name="connsiteY113" fmla="*/ 336176 h 1479176"/>
              <a:gd name="connsiteX114" fmla="*/ 296395 w 1237913"/>
              <a:gd name="connsiteY114" fmla="*/ 295835 h 1479176"/>
              <a:gd name="connsiteX115" fmla="*/ 242607 w 1237913"/>
              <a:gd name="connsiteY115" fmla="*/ 215153 h 1479176"/>
              <a:gd name="connsiteX116" fmla="*/ 229160 w 1237913"/>
              <a:gd name="connsiteY116" fmla="*/ 161364 h 1479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1237913" h="1479176">
                <a:moveTo>
                  <a:pt x="229160" y="161364"/>
                </a:moveTo>
                <a:cubicBezTo>
                  <a:pt x="240366" y="141193"/>
                  <a:pt x="286789" y="120475"/>
                  <a:pt x="309842" y="94129"/>
                </a:cubicBezTo>
                <a:cubicBezTo>
                  <a:pt x="366681" y="29170"/>
                  <a:pt x="271779" y="76169"/>
                  <a:pt x="350183" y="13447"/>
                </a:cubicBezTo>
                <a:cubicBezTo>
                  <a:pt x="361252" y="4592"/>
                  <a:pt x="377078" y="4482"/>
                  <a:pt x="390525" y="0"/>
                </a:cubicBezTo>
                <a:cubicBezTo>
                  <a:pt x="403972" y="13447"/>
                  <a:pt x="416257" y="28167"/>
                  <a:pt x="430866" y="40341"/>
                </a:cubicBezTo>
                <a:cubicBezTo>
                  <a:pt x="471998" y="74617"/>
                  <a:pt x="474899" y="55370"/>
                  <a:pt x="498101" y="107576"/>
                </a:cubicBezTo>
                <a:cubicBezTo>
                  <a:pt x="509615" y="133482"/>
                  <a:pt x="516030" y="161365"/>
                  <a:pt x="524995" y="188259"/>
                </a:cubicBezTo>
                <a:lnTo>
                  <a:pt x="551889" y="268941"/>
                </a:lnTo>
                <a:cubicBezTo>
                  <a:pt x="556371" y="282388"/>
                  <a:pt x="557473" y="297488"/>
                  <a:pt x="565336" y="309282"/>
                </a:cubicBezTo>
                <a:lnTo>
                  <a:pt x="592231" y="349623"/>
                </a:lnTo>
                <a:lnTo>
                  <a:pt x="646019" y="510988"/>
                </a:lnTo>
                <a:lnTo>
                  <a:pt x="659466" y="551329"/>
                </a:lnTo>
                <a:cubicBezTo>
                  <a:pt x="663948" y="564776"/>
                  <a:pt x="684707" y="599533"/>
                  <a:pt x="672913" y="591670"/>
                </a:cubicBezTo>
                <a:lnTo>
                  <a:pt x="632572" y="564776"/>
                </a:lnTo>
                <a:cubicBezTo>
                  <a:pt x="623607" y="551329"/>
                  <a:pt x="615774" y="537055"/>
                  <a:pt x="605678" y="524435"/>
                </a:cubicBezTo>
                <a:cubicBezTo>
                  <a:pt x="597758" y="514535"/>
                  <a:pt x="584453" y="508881"/>
                  <a:pt x="578783" y="497541"/>
                </a:cubicBezTo>
                <a:cubicBezTo>
                  <a:pt x="566105" y="472185"/>
                  <a:pt x="551889" y="416859"/>
                  <a:pt x="551889" y="416859"/>
                </a:cubicBezTo>
                <a:cubicBezTo>
                  <a:pt x="556371" y="376518"/>
                  <a:pt x="557376" y="335636"/>
                  <a:pt x="565336" y="295835"/>
                </a:cubicBezTo>
                <a:cubicBezTo>
                  <a:pt x="570896" y="268037"/>
                  <a:pt x="583266" y="242047"/>
                  <a:pt x="592231" y="215153"/>
                </a:cubicBezTo>
                <a:cubicBezTo>
                  <a:pt x="610790" y="159477"/>
                  <a:pt x="597814" y="186608"/>
                  <a:pt x="632572" y="134470"/>
                </a:cubicBezTo>
                <a:cubicBezTo>
                  <a:pt x="646019" y="138952"/>
                  <a:pt x="661119" y="140054"/>
                  <a:pt x="672913" y="147917"/>
                </a:cubicBezTo>
                <a:cubicBezTo>
                  <a:pt x="710829" y="173195"/>
                  <a:pt x="745672" y="236886"/>
                  <a:pt x="767042" y="268941"/>
                </a:cubicBezTo>
                <a:lnTo>
                  <a:pt x="793936" y="309282"/>
                </a:lnTo>
                <a:cubicBezTo>
                  <a:pt x="817310" y="519654"/>
                  <a:pt x="765956" y="416859"/>
                  <a:pt x="847725" y="416859"/>
                </a:cubicBezTo>
                <a:cubicBezTo>
                  <a:pt x="861899" y="416859"/>
                  <a:pt x="874619" y="425824"/>
                  <a:pt x="888066" y="430306"/>
                </a:cubicBezTo>
                <a:cubicBezTo>
                  <a:pt x="894611" y="440123"/>
                  <a:pt x="934593" y="492430"/>
                  <a:pt x="928407" y="510988"/>
                </a:cubicBezTo>
                <a:cubicBezTo>
                  <a:pt x="922393" y="529029"/>
                  <a:pt x="903889" y="540780"/>
                  <a:pt x="888066" y="551329"/>
                </a:cubicBezTo>
                <a:cubicBezTo>
                  <a:pt x="876272" y="559192"/>
                  <a:pt x="861172" y="560294"/>
                  <a:pt x="847725" y="564776"/>
                </a:cubicBezTo>
                <a:cubicBezTo>
                  <a:pt x="834278" y="578223"/>
                  <a:pt x="819558" y="590508"/>
                  <a:pt x="807383" y="605117"/>
                </a:cubicBezTo>
                <a:cubicBezTo>
                  <a:pt x="797037" y="617533"/>
                  <a:pt x="791917" y="634031"/>
                  <a:pt x="780489" y="645459"/>
                </a:cubicBezTo>
                <a:cubicBezTo>
                  <a:pt x="769061" y="656887"/>
                  <a:pt x="753595" y="663388"/>
                  <a:pt x="740148" y="672353"/>
                </a:cubicBezTo>
                <a:cubicBezTo>
                  <a:pt x="735666" y="685800"/>
                  <a:pt x="733040" y="700016"/>
                  <a:pt x="726701" y="712694"/>
                </a:cubicBezTo>
                <a:cubicBezTo>
                  <a:pt x="719473" y="727149"/>
                  <a:pt x="700958" y="736915"/>
                  <a:pt x="699807" y="753035"/>
                </a:cubicBezTo>
                <a:cubicBezTo>
                  <a:pt x="695417" y="814488"/>
                  <a:pt x="692091" y="893237"/>
                  <a:pt x="740148" y="941294"/>
                </a:cubicBezTo>
                <a:cubicBezTo>
                  <a:pt x="751576" y="952722"/>
                  <a:pt x="767042" y="959223"/>
                  <a:pt x="780489" y="968188"/>
                </a:cubicBezTo>
                <a:cubicBezTo>
                  <a:pt x="793936" y="963706"/>
                  <a:pt x="812592" y="966275"/>
                  <a:pt x="820831" y="954741"/>
                </a:cubicBezTo>
                <a:cubicBezTo>
                  <a:pt x="837309" y="931673"/>
                  <a:pt x="838760" y="900953"/>
                  <a:pt x="847725" y="874059"/>
                </a:cubicBezTo>
                <a:cubicBezTo>
                  <a:pt x="852207" y="860612"/>
                  <a:pt x="853309" y="845511"/>
                  <a:pt x="861172" y="833717"/>
                </a:cubicBezTo>
                <a:cubicBezTo>
                  <a:pt x="895929" y="781582"/>
                  <a:pt x="882955" y="808708"/>
                  <a:pt x="901513" y="753035"/>
                </a:cubicBezTo>
                <a:cubicBezTo>
                  <a:pt x="905995" y="672353"/>
                  <a:pt x="880553" y="584104"/>
                  <a:pt x="914960" y="510988"/>
                </a:cubicBezTo>
                <a:cubicBezTo>
                  <a:pt x="928456" y="482310"/>
                  <a:pt x="979661" y="512664"/>
                  <a:pt x="1009089" y="524435"/>
                </a:cubicBezTo>
                <a:cubicBezTo>
                  <a:pt x="1026746" y="531498"/>
                  <a:pt x="1034822" y="552602"/>
                  <a:pt x="1049431" y="564776"/>
                </a:cubicBezTo>
                <a:cubicBezTo>
                  <a:pt x="1061847" y="575122"/>
                  <a:pt x="1076325" y="582705"/>
                  <a:pt x="1089772" y="591670"/>
                </a:cubicBezTo>
                <a:cubicBezTo>
                  <a:pt x="1098737" y="605117"/>
                  <a:pt x="1115203" y="615916"/>
                  <a:pt x="1116666" y="632011"/>
                </a:cubicBezTo>
                <a:cubicBezTo>
                  <a:pt x="1121306" y="683051"/>
                  <a:pt x="1114280" y="741975"/>
                  <a:pt x="1076325" y="779929"/>
                </a:cubicBezTo>
                <a:cubicBezTo>
                  <a:pt x="1064897" y="791357"/>
                  <a:pt x="1049430" y="797858"/>
                  <a:pt x="1035983" y="806823"/>
                </a:cubicBezTo>
                <a:lnTo>
                  <a:pt x="1009089" y="887506"/>
                </a:lnTo>
                <a:cubicBezTo>
                  <a:pt x="990216" y="944125"/>
                  <a:pt x="983139" y="929498"/>
                  <a:pt x="1035983" y="914400"/>
                </a:cubicBezTo>
                <a:cubicBezTo>
                  <a:pt x="1053753" y="909323"/>
                  <a:pt x="1071589" y="904259"/>
                  <a:pt x="1089772" y="900953"/>
                </a:cubicBezTo>
                <a:cubicBezTo>
                  <a:pt x="1120956" y="895283"/>
                  <a:pt x="1152525" y="891988"/>
                  <a:pt x="1183901" y="887506"/>
                </a:cubicBezTo>
                <a:cubicBezTo>
                  <a:pt x="1201830" y="891988"/>
                  <a:pt x="1231845" y="883420"/>
                  <a:pt x="1237689" y="900953"/>
                </a:cubicBezTo>
                <a:cubicBezTo>
                  <a:pt x="1242691" y="915959"/>
                  <a:pt x="1162568" y="940058"/>
                  <a:pt x="1157007" y="941294"/>
                </a:cubicBezTo>
                <a:cubicBezTo>
                  <a:pt x="1130391" y="947209"/>
                  <a:pt x="1102776" y="948128"/>
                  <a:pt x="1076325" y="954741"/>
                </a:cubicBezTo>
                <a:cubicBezTo>
                  <a:pt x="1048822" y="961617"/>
                  <a:pt x="995642" y="981635"/>
                  <a:pt x="995642" y="981635"/>
                </a:cubicBezTo>
                <a:cubicBezTo>
                  <a:pt x="991160" y="968188"/>
                  <a:pt x="982195" y="955468"/>
                  <a:pt x="982195" y="941294"/>
                </a:cubicBezTo>
                <a:cubicBezTo>
                  <a:pt x="982195" y="824421"/>
                  <a:pt x="1074927" y="893169"/>
                  <a:pt x="1183901" y="900953"/>
                </a:cubicBezTo>
                <a:cubicBezTo>
                  <a:pt x="1179419" y="923365"/>
                  <a:pt x="1183132" y="949171"/>
                  <a:pt x="1170454" y="968188"/>
                </a:cubicBezTo>
                <a:cubicBezTo>
                  <a:pt x="1162591" y="979982"/>
                  <a:pt x="1142791" y="975296"/>
                  <a:pt x="1130113" y="981635"/>
                </a:cubicBezTo>
                <a:cubicBezTo>
                  <a:pt x="1115658" y="988863"/>
                  <a:pt x="1103219" y="999564"/>
                  <a:pt x="1089772" y="1008529"/>
                </a:cubicBezTo>
                <a:cubicBezTo>
                  <a:pt x="1080807" y="1021976"/>
                  <a:pt x="1069442" y="1034102"/>
                  <a:pt x="1062878" y="1048870"/>
                </a:cubicBezTo>
                <a:cubicBezTo>
                  <a:pt x="1051364" y="1074776"/>
                  <a:pt x="1059571" y="1113828"/>
                  <a:pt x="1035983" y="1129553"/>
                </a:cubicBezTo>
                <a:lnTo>
                  <a:pt x="995642" y="1156447"/>
                </a:lnTo>
                <a:cubicBezTo>
                  <a:pt x="963637" y="1252461"/>
                  <a:pt x="992336" y="1221404"/>
                  <a:pt x="928407" y="1264023"/>
                </a:cubicBezTo>
                <a:lnTo>
                  <a:pt x="874619" y="1344706"/>
                </a:lnTo>
                <a:cubicBezTo>
                  <a:pt x="865654" y="1358153"/>
                  <a:pt x="861172" y="1376082"/>
                  <a:pt x="847725" y="1385047"/>
                </a:cubicBezTo>
                <a:lnTo>
                  <a:pt x="807383" y="1411941"/>
                </a:lnTo>
                <a:cubicBezTo>
                  <a:pt x="802901" y="1425388"/>
                  <a:pt x="805470" y="1444043"/>
                  <a:pt x="793936" y="1452282"/>
                </a:cubicBezTo>
                <a:cubicBezTo>
                  <a:pt x="770868" y="1468759"/>
                  <a:pt x="713254" y="1479176"/>
                  <a:pt x="713254" y="1479176"/>
                </a:cubicBezTo>
                <a:cubicBezTo>
                  <a:pt x="708772" y="1465729"/>
                  <a:pt x="699807" y="1453009"/>
                  <a:pt x="699807" y="1438835"/>
                </a:cubicBezTo>
                <a:cubicBezTo>
                  <a:pt x="699807" y="1410999"/>
                  <a:pt x="726550" y="1378549"/>
                  <a:pt x="740148" y="1358153"/>
                </a:cubicBezTo>
                <a:cubicBezTo>
                  <a:pt x="744630" y="1344706"/>
                  <a:pt x="747256" y="1330489"/>
                  <a:pt x="753595" y="1317811"/>
                </a:cubicBezTo>
                <a:cubicBezTo>
                  <a:pt x="760822" y="1303356"/>
                  <a:pt x="778704" y="1293532"/>
                  <a:pt x="780489" y="1277470"/>
                </a:cubicBezTo>
                <a:cubicBezTo>
                  <a:pt x="783971" y="1246136"/>
                  <a:pt x="770557" y="1180774"/>
                  <a:pt x="740148" y="1156447"/>
                </a:cubicBezTo>
                <a:cubicBezTo>
                  <a:pt x="729080" y="1147592"/>
                  <a:pt x="713254" y="1147482"/>
                  <a:pt x="699807" y="1143000"/>
                </a:cubicBezTo>
                <a:cubicBezTo>
                  <a:pt x="663948" y="1147482"/>
                  <a:pt x="628369" y="1156447"/>
                  <a:pt x="592231" y="1156447"/>
                </a:cubicBezTo>
                <a:cubicBezTo>
                  <a:pt x="578056" y="1156447"/>
                  <a:pt x="558228" y="1155678"/>
                  <a:pt x="551889" y="1143000"/>
                </a:cubicBezTo>
                <a:cubicBezTo>
                  <a:pt x="545550" y="1130322"/>
                  <a:pt x="558043" y="1114813"/>
                  <a:pt x="565336" y="1102659"/>
                </a:cubicBezTo>
                <a:cubicBezTo>
                  <a:pt x="571859" y="1091787"/>
                  <a:pt x="583266" y="1084729"/>
                  <a:pt x="592231" y="1075764"/>
                </a:cubicBezTo>
                <a:cubicBezTo>
                  <a:pt x="596713" y="1062317"/>
                  <a:pt x="599339" y="1048101"/>
                  <a:pt x="605678" y="1035423"/>
                </a:cubicBezTo>
                <a:cubicBezTo>
                  <a:pt x="612906" y="1020968"/>
                  <a:pt x="631332" y="1011196"/>
                  <a:pt x="632572" y="995082"/>
                </a:cubicBezTo>
                <a:cubicBezTo>
                  <a:pt x="636027" y="950167"/>
                  <a:pt x="623607" y="905435"/>
                  <a:pt x="619125" y="860611"/>
                </a:cubicBezTo>
                <a:cubicBezTo>
                  <a:pt x="558788" y="920950"/>
                  <a:pt x="622424" y="849294"/>
                  <a:pt x="578783" y="927847"/>
                </a:cubicBezTo>
                <a:cubicBezTo>
                  <a:pt x="563086" y="956102"/>
                  <a:pt x="524995" y="1008529"/>
                  <a:pt x="524995" y="1008529"/>
                </a:cubicBezTo>
                <a:cubicBezTo>
                  <a:pt x="520513" y="1035423"/>
                  <a:pt x="517463" y="1062595"/>
                  <a:pt x="511548" y="1089211"/>
                </a:cubicBezTo>
                <a:cubicBezTo>
                  <a:pt x="508473" y="1103048"/>
                  <a:pt x="500431" y="1115571"/>
                  <a:pt x="498101" y="1129553"/>
                </a:cubicBezTo>
                <a:cubicBezTo>
                  <a:pt x="491428" y="1169590"/>
                  <a:pt x="492614" y="1210775"/>
                  <a:pt x="484654" y="1250576"/>
                </a:cubicBezTo>
                <a:cubicBezTo>
                  <a:pt x="479094" y="1278375"/>
                  <a:pt x="466725" y="1304365"/>
                  <a:pt x="457760" y="1331259"/>
                </a:cubicBezTo>
                <a:cubicBezTo>
                  <a:pt x="453278" y="1344706"/>
                  <a:pt x="456107" y="1363737"/>
                  <a:pt x="444313" y="1371600"/>
                </a:cubicBezTo>
                <a:cubicBezTo>
                  <a:pt x="430866" y="1380565"/>
                  <a:pt x="418740" y="1391930"/>
                  <a:pt x="403972" y="1398494"/>
                </a:cubicBezTo>
                <a:cubicBezTo>
                  <a:pt x="378066" y="1410008"/>
                  <a:pt x="323289" y="1425388"/>
                  <a:pt x="323289" y="1425388"/>
                </a:cubicBezTo>
                <a:cubicBezTo>
                  <a:pt x="285851" y="1369230"/>
                  <a:pt x="273144" y="1369215"/>
                  <a:pt x="309842" y="1277470"/>
                </a:cubicBezTo>
                <a:cubicBezTo>
                  <a:pt x="315844" y="1262465"/>
                  <a:pt x="336736" y="1259541"/>
                  <a:pt x="350183" y="1250576"/>
                </a:cubicBezTo>
                <a:cubicBezTo>
                  <a:pt x="384306" y="1148211"/>
                  <a:pt x="382638" y="1197692"/>
                  <a:pt x="363631" y="1102659"/>
                </a:cubicBezTo>
                <a:lnTo>
                  <a:pt x="336736" y="1183341"/>
                </a:lnTo>
                <a:cubicBezTo>
                  <a:pt x="332254" y="1196788"/>
                  <a:pt x="335083" y="1215819"/>
                  <a:pt x="323289" y="1223682"/>
                </a:cubicBezTo>
                <a:lnTo>
                  <a:pt x="282948" y="1250576"/>
                </a:lnTo>
                <a:lnTo>
                  <a:pt x="229160" y="1331259"/>
                </a:lnTo>
                <a:cubicBezTo>
                  <a:pt x="220195" y="1344706"/>
                  <a:pt x="217598" y="1366489"/>
                  <a:pt x="202266" y="1371600"/>
                </a:cubicBezTo>
                <a:lnTo>
                  <a:pt x="121583" y="1398494"/>
                </a:lnTo>
                <a:cubicBezTo>
                  <a:pt x="108136" y="1394012"/>
                  <a:pt x="92581" y="1393552"/>
                  <a:pt x="81242" y="1385047"/>
                </a:cubicBezTo>
                <a:cubicBezTo>
                  <a:pt x="55886" y="1366030"/>
                  <a:pt x="14007" y="1317811"/>
                  <a:pt x="14007" y="1317811"/>
                </a:cubicBezTo>
                <a:cubicBezTo>
                  <a:pt x="-8405" y="1250576"/>
                  <a:pt x="-3922" y="1290917"/>
                  <a:pt x="27454" y="1196788"/>
                </a:cubicBezTo>
                <a:cubicBezTo>
                  <a:pt x="31936" y="1183341"/>
                  <a:pt x="27454" y="1160929"/>
                  <a:pt x="40901" y="1156447"/>
                </a:cubicBezTo>
                <a:lnTo>
                  <a:pt x="81242" y="1143000"/>
                </a:lnTo>
                <a:cubicBezTo>
                  <a:pt x="164017" y="1018837"/>
                  <a:pt x="58387" y="1171569"/>
                  <a:pt x="135031" y="1075764"/>
                </a:cubicBezTo>
                <a:cubicBezTo>
                  <a:pt x="145127" y="1063144"/>
                  <a:pt x="149305" y="1045519"/>
                  <a:pt x="161925" y="1035423"/>
                </a:cubicBezTo>
                <a:cubicBezTo>
                  <a:pt x="172993" y="1026568"/>
                  <a:pt x="189588" y="1028315"/>
                  <a:pt x="202266" y="1021976"/>
                </a:cubicBezTo>
                <a:cubicBezTo>
                  <a:pt x="216721" y="1014748"/>
                  <a:pt x="229160" y="1004047"/>
                  <a:pt x="242607" y="995082"/>
                </a:cubicBezTo>
                <a:lnTo>
                  <a:pt x="296395" y="914400"/>
                </a:lnTo>
                <a:cubicBezTo>
                  <a:pt x="305360" y="900953"/>
                  <a:pt x="311861" y="885487"/>
                  <a:pt x="323289" y="874059"/>
                </a:cubicBezTo>
                <a:lnTo>
                  <a:pt x="377078" y="820270"/>
                </a:lnTo>
                <a:cubicBezTo>
                  <a:pt x="372596" y="699247"/>
                  <a:pt x="374596" y="577809"/>
                  <a:pt x="363631" y="457200"/>
                </a:cubicBezTo>
                <a:cubicBezTo>
                  <a:pt x="361064" y="428967"/>
                  <a:pt x="345701" y="403411"/>
                  <a:pt x="336736" y="376517"/>
                </a:cubicBezTo>
                <a:cubicBezTo>
                  <a:pt x="332254" y="363070"/>
                  <a:pt x="331152" y="347970"/>
                  <a:pt x="323289" y="336176"/>
                </a:cubicBezTo>
                <a:cubicBezTo>
                  <a:pt x="314324" y="322729"/>
                  <a:pt x="303623" y="310290"/>
                  <a:pt x="296395" y="295835"/>
                </a:cubicBezTo>
                <a:cubicBezTo>
                  <a:pt x="257474" y="217992"/>
                  <a:pt x="319080" y="291626"/>
                  <a:pt x="242607" y="215153"/>
                </a:cubicBezTo>
                <a:cubicBezTo>
                  <a:pt x="225991" y="165303"/>
                  <a:pt x="217954" y="181535"/>
                  <a:pt x="229160" y="161364"/>
                </a:cubicBezTo>
                <a:close/>
              </a:path>
            </a:pathLst>
          </a:custGeom>
          <a:solidFill>
            <a:srgbClr val="FF3399">
              <a:alpha val="60000"/>
            </a:srgbClr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4898061" y="2156923"/>
            <a:ext cx="474646" cy="537227"/>
            <a:chOff x="4898061" y="2156923"/>
            <a:chExt cx="474646" cy="537227"/>
          </a:xfrm>
        </p:grpSpPr>
        <p:sp>
          <p:nvSpPr>
            <p:cNvPr id="50" name="Oval 49"/>
            <p:cNvSpPr/>
            <p:nvPr/>
          </p:nvSpPr>
          <p:spPr>
            <a:xfrm>
              <a:off x="4924953" y="2156923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5023565" y="2242088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5175965" y="2394488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5261130" y="2170372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4898061" y="2546888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902983" y="3107181"/>
            <a:ext cx="322248" cy="541706"/>
            <a:chOff x="3902983" y="3107181"/>
            <a:chExt cx="322248" cy="541706"/>
          </a:xfrm>
        </p:grpSpPr>
        <p:sp>
          <p:nvSpPr>
            <p:cNvPr id="74" name="Oval 73"/>
            <p:cNvSpPr/>
            <p:nvPr/>
          </p:nvSpPr>
          <p:spPr>
            <a:xfrm>
              <a:off x="3902983" y="3501625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109171" y="3385085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4113654" y="3107181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3970220" y="3138558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696358" y="4147083"/>
            <a:ext cx="698764" cy="631356"/>
            <a:chOff x="4696358" y="4147083"/>
            <a:chExt cx="698764" cy="631356"/>
          </a:xfrm>
        </p:grpSpPr>
        <p:sp>
          <p:nvSpPr>
            <p:cNvPr id="78" name="Oval 77"/>
            <p:cNvSpPr/>
            <p:nvPr/>
          </p:nvSpPr>
          <p:spPr>
            <a:xfrm>
              <a:off x="4696358" y="4147083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037016" y="4259142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5283545" y="4465330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5180452" y="4631177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158041" y="4460849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4853243" y="4532567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H="1" flipV="1">
            <a:off x="8161689" y="3701392"/>
            <a:ext cx="2085504" cy="11272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8014461" y="3180679"/>
            <a:ext cx="472985" cy="626238"/>
            <a:chOff x="8014461" y="3180679"/>
            <a:chExt cx="472985" cy="626238"/>
          </a:xfrm>
        </p:grpSpPr>
        <p:sp>
          <p:nvSpPr>
            <p:cNvPr id="84" name="Oval 83"/>
            <p:cNvSpPr/>
            <p:nvPr/>
          </p:nvSpPr>
          <p:spPr>
            <a:xfrm>
              <a:off x="8014461" y="3659655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8219113" y="3394039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8375869" y="3224224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8293135" y="3180679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7497165" y="1741766"/>
            <a:ext cx="810238" cy="1579128"/>
            <a:chOff x="7469918" y="1741766"/>
            <a:chExt cx="810238" cy="1579128"/>
          </a:xfrm>
        </p:grpSpPr>
        <p:sp>
          <p:nvSpPr>
            <p:cNvPr id="98" name="Oval 97"/>
            <p:cNvSpPr/>
            <p:nvPr/>
          </p:nvSpPr>
          <p:spPr>
            <a:xfrm>
              <a:off x="8157341" y="3057714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7469918" y="1741766"/>
              <a:ext cx="789023" cy="1579128"/>
              <a:chOff x="7483928" y="1741766"/>
              <a:chExt cx="789023" cy="1579128"/>
            </a:xfrm>
          </p:grpSpPr>
          <p:grpSp>
            <p:nvGrpSpPr>
              <p:cNvPr id="104" name="Group 103"/>
              <p:cNvGrpSpPr/>
              <p:nvPr/>
            </p:nvGrpSpPr>
            <p:grpSpPr>
              <a:xfrm>
                <a:off x="7578223" y="1877698"/>
                <a:ext cx="371007" cy="890224"/>
                <a:chOff x="7578223" y="1877698"/>
                <a:chExt cx="371007" cy="890224"/>
              </a:xfrm>
            </p:grpSpPr>
            <p:sp>
              <p:nvSpPr>
                <p:cNvPr id="88" name="Oval 87"/>
                <p:cNvSpPr/>
                <p:nvPr/>
              </p:nvSpPr>
              <p:spPr>
                <a:xfrm>
                  <a:off x="7591286" y="1877698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7578223" y="2125895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94"/>
                <p:cNvSpPr/>
                <p:nvPr/>
              </p:nvSpPr>
              <p:spPr>
                <a:xfrm>
                  <a:off x="7826415" y="2661473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102"/>
              <p:cNvGrpSpPr/>
              <p:nvPr/>
            </p:nvGrpSpPr>
            <p:grpSpPr>
              <a:xfrm>
                <a:off x="7483928" y="1741766"/>
                <a:ext cx="789023" cy="1579128"/>
                <a:chOff x="7469918" y="1790613"/>
                <a:chExt cx="789023" cy="1491117"/>
              </a:xfrm>
            </p:grpSpPr>
            <p:sp>
              <p:nvSpPr>
                <p:cNvPr id="57" name="Oval 56"/>
                <p:cNvSpPr/>
                <p:nvPr/>
              </p:nvSpPr>
              <p:spPr>
                <a:xfrm>
                  <a:off x="7648449" y="1790613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7670219" y="2008328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7657156" y="2204273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91"/>
                <p:cNvSpPr/>
                <p:nvPr/>
              </p:nvSpPr>
              <p:spPr>
                <a:xfrm>
                  <a:off x="7469918" y="2395862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7596192" y="2496010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93"/>
                <p:cNvSpPr/>
                <p:nvPr/>
              </p:nvSpPr>
              <p:spPr>
                <a:xfrm>
                  <a:off x="7748592" y="2478591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95"/>
                <p:cNvSpPr/>
                <p:nvPr/>
              </p:nvSpPr>
              <p:spPr>
                <a:xfrm>
                  <a:off x="7887929" y="2748558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96"/>
                <p:cNvSpPr/>
                <p:nvPr/>
              </p:nvSpPr>
              <p:spPr>
                <a:xfrm>
                  <a:off x="8136126" y="2879188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98"/>
                <p:cNvSpPr/>
                <p:nvPr/>
              </p:nvSpPr>
              <p:spPr>
                <a:xfrm>
                  <a:off x="8053392" y="3175281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16" name="Group 115"/>
          <p:cNvGrpSpPr/>
          <p:nvPr/>
        </p:nvGrpSpPr>
        <p:grpSpPr>
          <a:xfrm>
            <a:off x="7251960" y="3105836"/>
            <a:ext cx="697528" cy="894392"/>
            <a:chOff x="7251960" y="3105836"/>
            <a:chExt cx="697528" cy="894392"/>
          </a:xfrm>
        </p:grpSpPr>
        <p:sp>
          <p:nvSpPr>
            <p:cNvPr id="108" name="Oval 107"/>
            <p:cNvSpPr/>
            <p:nvPr/>
          </p:nvSpPr>
          <p:spPr>
            <a:xfrm>
              <a:off x="7573281" y="3597686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7634240" y="3893779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7686492" y="3723960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7399107" y="3841527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7251960" y="3759164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7604522" y="3392771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7826673" y="3237301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7825714" y="3105836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6100842" y="4856596"/>
            <a:ext cx="3188964" cy="453044"/>
            <a:chOff x="6100842" y="4856596"/>
            <a:chExt cx="3188964" cy="453044"/>
          </a:xfrm>
        </p:grpSpPr>
        <p:sp>
          <p:nvSpPr>
            <p:cNvPr id="123" name="Oval 122"/>
            <p:cNvSpPr/>
            <p:nvPr/>
          </p:nvSpPr>
          <p:spPr>
            <a:xfrm>
              <a:off x="9166991" y="4862797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6100842" y="4856596"/>
              <a:ext cx="3114772" cy="453044"/>
              <a:chOff x="6100842" y="4856596"/>
              <a:chExt cx="3114772" cy="453044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7879543" y="4856596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8114881" y="4946639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8369898" y="5045366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7882149" y="5132769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9092799" y="4945816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6262733" y="5013805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6100842" y="5063426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6162668" y="5203191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5" name="Freeform 54"/>
          <p:cNvSpPr/>
          <p:nvPr/>
        </p:nvSpPr>
        <p:spPr>
          <a:xfrm>
            <a:off x="5145874" y="3069771"/>
            <a:ext cx="2563208" cy="2246812"/>
          </a:xfrm>
          <a:custGeom>
            <a:avLst/>
            <a:gdLst>
              <a:gd name="connsiteX0" fmla="*/ 431966 w 2563208"/>
              <a:gd name="connsiteY0" fmla="*/ 91440 h 2246812"/>
              <a:gd name="connsiteX1" fmla="*/ 288275 w 2563208"/>
              <a:gd name="connsiteY1" fmla="*/ 156755 h 2246812"/>
              <a:gd name="connsiteX2" fmla="*/ 249086 w 2563208"/>
              <a:gd name="connsiteY2" fmla="*/ 182880 h 2246812"/>
              <a:gd name="connsiteX3" fmla="*/ 222960 w 2563208"/>
              <a:gd name="connsiteY3" fmla="*/ 222069 h 2246812"/>
              <a:gd name="connsiteX4" fmla="*/ 183772 w 2563208"/>
              <a:gd name="connsiteY4" fmla="*/ 248195 h 2246812"/>
              <a:gd name="connsiteX5" fmla="*/ 170709 w 2563208"/>
              <a:gd name="connsiteY5" fmla="*/ 287383 h 2246812"/>
              <a:gd name="connsiteX6" fmla="*/ 131520 w 2563208"/>
              <a:gd name="connsiteY6" fmla="*/ 326572 h 2246812"/>
              <a:gd name="connsiteX7" fmla="*/ 92332 w 2563208"/>
              <a:gd name="connsiteY7" fmla="*/ 378823 h 2246812"/>
              <a:gd name="connsiteX8" fmla="*/ 27017 w 2563208"/>
              <a:gd name="connsiteY8" fmla="*/ 483326 h 2246812"/>
              <a:gd name="connsiteX9" fmla="*/ 27017 w 2563208"/>
              <a:gd name="connsiteY9" fmla="*/ 862149 h 2246812"/>
              <a:gd name="connsiteX10" fmla="*/ 40080 w 2563208"/>
              <a:gd name="connsiteY10" fmla="*/ 914400 h 2246812"/>
              <a:gd name="connsiteX11" fmla="*/ 66206 w 2563208"/>
              <a:gd name="connsiteY11" fmla="*/ 953589 h 2246812"/>
              <a:gd name="connsiteX12" fmla="*/ 79269 w 2563208"/>
              <a:gd name="connsiteY12" fmla="*/ 992778 h 2246812"/>
              <a:gd name="connsiteX13" fmla="*/ 157646 w 2563208"/>
              <a:gd name="connsiteY13" fmla="*/ 1110343 h 2246812"/>
              <a:gd name="connsiteX14" fmla="*/ 183772 w 2563208"/>
              <a:gd name="connsiteY14" fmla="*/ 1149532 h 2246812"/>
              <a:gd name="connsiteX15" fmla="*/ 196835 w 2563208"/>
              <a:gd name="connsiteY15" fmla="*/ 1188720 h 2246812"/>
              <a:gd name="connsiteX16" fmla="*/ 222960 w 2563208"/>
              <a:gd name="connsiteY16" fmla="*/ 1240972 h 2246812"/>
              <a:gd name="connsiteX17" fmla="*/ 236023 w 2563208"/>
              <a:gd name="connsiteY17" fmla="*/ 1293223 h 2246812"/>
              <a:gd name="connsiteX18" fmla="*/ 327463 w 2563208"/>
              <a:gd name="connsiteY18" fmla="*/ 1410789 h 2246812"/>
              <a:gd name="connsiteX19" fmla="*/ 327463 w 2563208"/>
              <a:gd name="connsiteY19" fmla="*/ 1685109 h 2246812"/>
              <a:gd name="connsiteX20" fmla="*/ 288275 w 2563208"/>
              <a:gd name="connsiteY20" fmla="*/ 1841863 h 2246812"/>
              <a:gd name="connsiteX21" fmla="*/ 249086 w 2563208"/>
              <a:gd name="connsiteY21" fmla="*/ 1933303 h 2246812"/>
              <a:gd name="connsiteX22" fmla="*/ 236023 w 2563208"/>
              <a:gd name="connsiteY22" fmla="*/ 2142309 h 2246812"/>
              <a:gd name="connsiteX23" fmla="*/ 314400 w 2563208"/>
              <a:gd name="connsiteY23" fmla="*/ 2194560 h 2246812"/>
              <a:gd name="connsiteX24" fmla="*/ 353589 w 2563208"/>
              <a:gd name="connsiteY24" fmla="*/ 2220686 h 2246812"/>
              <a:gd name="connsiteX25" fmla="*/ 497280 w 2563208"/>
              <a:gd name="connsiteY25" fmla="*/ 2246812 h 2246812"/>
              <a:gd name="connsiteX26" fmla="*/ 627909 w 2563208"/>
              <a:gd name="connsiteY26" fmla="*/ 2233749 h 2246812"/>
              <a:gd name="connsiteX27" fmla="*/ 640972 w 2563208"/>
              <a:gd name="connsiteY27" fmla="*/ 2194560 h 2246812"/>
              <a:gd name="connsiteX28" fmla="*/ 693223 w 2563208"/>
              <a:gd name="connsiteY28" fmla="*/ 2168435 h 2246812"/>
              <a:gd name="connsiteX29" fmla="*/ 771600 w 2563208"/>
              <a:gd name="connsiteY29" fmla="*/ 2129246 h 2246812"/>
              <a:gd name="connsiteX30" fmla="*/ 810789 w 2563208"/>
              <a:gd name="connsiteY30" fmla="*/ 2090058 h 2246812"/>
              <a:gd name="connsiteX31" fmla="*/ 849977 w 2563208"/>
              <a:gd name="connsiteY31" fmla="*/ 2076995 h 2246812"/>
              <a:gd name="connsiteX32" fmla="*/ 915292 w 2563208"/>
              <a:gd name="connsiteY32" fmla="*/ 2024743 h 2246812"/>
              <a:gd name="connsiteX33" fmla="*/ 1019795 w 2563208"/>
              <a:gd name="connsiteY33" fmla="*/ 1933303 h 2246812"/>
              <a:gd name="connsiteX34" fmla="*/ 1111235 w 2563208"/>
              <a:gd name="connsiteY34" fmla="*/ 1867989 h 2246812"/>
              <a:gd name="connsiteX35" fmla="*/ 1189612 w 2563208"/>
              <a:gd name="connsiteY35" fmla="*/ 1828800 h 2246812"/>
              <a:gd name="connsiteX36" fmla="*/ 1594560 w 2563208"/>
              <a:gd name="connsiteY36" fmla="*/ 1841863 h 2246812"/>
              <a:gd name="connsiteX37" fmla="*/ 1712126 w 2563208"/>
              <a:gd name="connsiteY37" fmla="*/ 1894115 h 2246812"/>
              <a:gd name="connsiteX38" fmla="*/ 1790503 w 2563208"/>
              <a:gd name="connsiteY38" fmla="*/ 1920240 h 2246812"/>
              <a:gd name="connsiteX39" fmla="*/ 1842755 w 2563208"/>
              <a:gd name="connsiteY39" fmla="*/ 1959429 h 2246812"/>
              <a:gd name="connsiteX40" fmla="*/ 1881943 w 2563208"/>
              <a:gd name="connsiteY40" fmla="*/ 1972492 h 2246812"/>
              <a:gd name="connsiteX41" fmla="*/ 2090949 w 2563208"/>
              <a:gd name="connsiteY41" fmla="*/ 1998618 h 2246812"/>
              <a:gd name="connsiteX42" fmla="*/ 2391395 w 2563208"/>
              <a:gd name="connsiteY42" fmla="*/ 1959429 h 2246812"/>
              <a:gd name="connsiteX43" fmla="*/ 2469772 w 2563208"/>
              <a:gd name="connsiteY43" fmla="*/ 1933303 h 2246812"/>
              <a:gd name="connsiteX44" fmla="*/ 2508960 w 2563208"/>
              <a:gd name="connsiteY44" fmla="*/ 1920240 h 2246812"/>
              <a:gd name="connsiteX45" fmla="*/ 2548149 w 2563208"/>
              <a:gd name="connsiteY45" fmla="*/ 1881052 h 2246812"/>
              <a:gd name="connsiteX46" fmla="*/ 2548149 w 2563208"/>
              <a:gd name="connsiteY46" fmla="*/ 1685109 h 2246812"/>
              <a:gd name="connsiteX47" fmla="*/ 2508960 w 2563208"/>
              <a:gd name="connsiteY47" fmla="*/ 1515292 h 2246812"/>
              <a:gd name="connsiteX48" fmla="*/ 2469772 w 2563208"/>
              <a:gd name="connsiteY48" fmla="*/ 1489166 h 2246812"/>
              <a:gd name="connsiteX49" fmla="*/ 2352206 w 2563208"/>
              <a:gd name="connsiteY49" fmla="*/ 1319349 h 2246812"/>
              <a:gd name="connsiteX50" fmla="*/ 2195452 w 2563208"/>
              <a:gd name="connsiteY50" fmla="*/ 1267098 h 2246812"/>
              <a:gd name="connsiteX51" fmla="*/ 2038697 w 2563208"/>
              <a:gd name="connsiteY51" fmla="*/ 1214846 h 2246812"/>
              <a:gd name="connsiteX52" fmla="*/ 1895006 w 2563208"/>
              <a:gd name="connsiteY52" fmla="*/ 1175658 h 2246812"/>
              <a:gd name="connsiteX53" fmla="*/ 1790503 w 2563208"/>
              <a:gd name="connsiteY53" fmla="*/ 1162595 h 2246812"/>
              <a:gd name="connsiteX54" fmla="*/ 1607623 w 2563208"/>
              <a:gd name="connsiteY54" fmla="*/ 1136469 h 2246812"/>
              <a:gd name="connsiteX55" fmla="*/ 1333303 w 2563208"/>
              <a:gd name="connsiteY55" fmla="*/ 1110343 h 2246812"/>
              <a:gd name="connsiteX56" fmla="*/ 1215737 w 2563208"/>
              <a:gd name="connsiteY56" fmla="*/ 1097280 h 2246812"/>
              <a:gd name="connsiteX57" fmla="*/ 1124297 w 2563208"/>
              <a:gd name="connsiteY57" fmla="*/ 1071155 h 2246812"/>
              <a:gd name="connsiteX58" fmla="*/ 1019795 w 2563208"/>
              <a:gd name="connsiteY58" fmla="*/ 1018903 h 2246812"/>
              <a:gd name="connsiteX59" fmla="*/ 941417 w 2563208"/>
              <a:gd name="connsiteY59" fmla="*/ 992778 h 2246812"/>
              <a:gd name="connsiteX60" fmla="*/ 849977 w 2563208"/>
              <a:gd name="connsiteY60" fmla="*/ 953589 h 2246812"/>
              <a:gd name="connsiteX61" fmla="*/ 797726 w 2563208"/>
              <a:gd name="connsiteY61" fmla="*/ 914400 h 2246812"/>
              <a:gd name="connsiteX62" fmla="*/ 745475 w 2563208"/>
              <a:gd name="connsiteY62" fmla="*/ 888275 h 2246812"/>
              <a:gd name="connsiteX63" fmla="*/ 693223 w 2563208"/>
              <a:gd name="connsiteY63" fmla="*/ 757646 h 2246812"/>
              <a:gd name="connsiteX64" fmla="*/ 706286 w 2563208"/>
              <a:gd name="connsiteY64" fmla="*/ 666206 h 2246812"/>
              <a:gd name="connsiteX65" fmla="*/ 732412 w 2563208"/>
              <a:gd name="connsiteY65" fmla="*/ 574766 h 2246812"/>
              <a:gd name="connsiteX66" fmla="*/ 758537 w 2563208"/>
              <a:gd name="connsiteY66" fmla="*/ 470263 h 2246812"/>
              <a:gd name="connsiteX67" fmla="*/ 784663 w 2563208"/>
              <a:gd name="connsiteY67" fmla="*/ 378823 h 2246812"/>
              <a:gd name="connsiteX68" fmla="*/ 810789 w 2563208"/>
              <a:gd name="connsiteY68" fmla="*/ 300446 h 2246812"/>
              <a:gd name="connsiteX69" fmla="*/ 797726 w 2563208"/>
              <a:gd name="connsiteY69" fmla="*/ 78378 h 2246812"/>
              <a:gd name="connsiteX70" fmla="*/ 758537 w 2563208"/>
              <a:gd name="connsiteY70" fmla="*/ 52252 h 2246812"/>
              <a:gd name="connsiteX71" fmla="*/ 667097 w 2563208"/>
              <a:gd name="connsiteY71" fmla="*/ 0 h 2246812"/>
              <a:gd name="connsiteX72" fmla="*/ 405840 w 2563208"/>
              <a:gd name="connsiteY72" fmla="*/ 13063 h 2246812"/>
              <a:gd name="connsiteX73" fmla="*/ 314400 w 2563208"/>
              <a:gd name="connsiteY73" fmla="*/ 65315 h 2246812"/>
              <a:gd name="connsiteX74" fmla="*/ 275212 w 2563208"/>
              <a:gd name="connsiteY74" fmla="*/ 117566 h 2246812"/>
              <a:gd name="connsiteX75" fmla="*/ 196835 w 2563208"/>
              <a:gd name="connsiteY75" fmla="*/ 182880 h 2246812"/>
              <a:gd name="connsiteX76" fmla="*/ 131520 w 2563208"/>
              <a:gd name="connsiteY76" fmla="*/ 261258 h 2246812"/>
              <a:gd name="connsiteX77" fmla="*/ 118457 w 2563208"/>
              <a:gd name="connsiteY77" fmla="*/ 300446 h 2246812"/>
              <a:gd name="connsiteX78" fmla="*/ 92332 w 2563208"/>
              <a:gd name="connsiteY78" fmla="*/ 339635 h 2246812"/>
              <a:gd name="connsiteX79" fmla="*/ 66206 w 2563208"/>
              <a:gd name="connsiteY79" fmla="*/ 418012 h 2246812"/>
              <a:gd name="connsiteX80" fmla="*/ 53143 w 2563208"/>
              <a:gd name="connsiteY80" fmla="*/ 457200 h 2246812"/>
              <a:gd name="connsiteX81" fmla="*/ 66206 w 2563208"/>
              <a:gd name="connsiteY81" fmla="*/ 496389 h 2246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2563208" h="2246812">
                <a:moveTo>
                  <a:pt x="431966" y="91440"/>
                </a:moveTo>
                <a:cubicBezTo>
                  <a:pt x="335861" y="110661"/>
                  <a:pt x="385128" y="92187"/>
                  <a:pt x="288275" y="156755"/>
                </a:cubicBezTo>
                <a:lnTo>
                  <a:pt x="249086" y="182880"/>
                </a:lnTo>
                <a:cubicBezTo>
                  <a:pt x="240377" y="195943"/>
                  <a:pt x="234061" y="210967"/>
                  <a:pt x="222960" y="222069"/>
                </a:cubicBezTo>
                <a:cubicBezTo>
                  <a:pt x="211859" y="233170"/>
                  <a:pt x="193579" y="235936"/>
                  <a:pt x="183772" y="248195"/>
                </a:cubicBezTo>
                <a:cubicBezTo>
                  <a:pt x="175170" y="258947"/>
                  <a:pt x="178347" y="275926"/>
                  <a:pt x="170709" y="287383"/>
                </a:cubicBezTo>
                <a:cubicBezTo>
                  <a:pt x="160461" y="302754"/>
                  <a:pt x="143543" y="312546"/>
                  <a:pt x="131520" y="326572"/>
                </a:cubicBezTo>
                <a:cubicBezTo>
                  <a:pt x="117352" y="343102"/>
                  <a:pt x="103871" y="360361"/>
                  <a:pt x="92332" y="378823"/>
                </a:cubicBezTo>
                <a:cubicBezTo>
                  <a:pt x="2684" y="522261"/>
                  <a:pt x="138023" y="335320"/>
                  <a:pt x="27017" y="483326"/>
                </a:cubicBezTo>
                <a:cubicBezTo>
                  <a:pt x="-20860" y="626968"/>
                  <a:pt x="5119" y="533677"/>
                  <a:pt x="27017" y="862149"/>
                </a:cubicBezTo>
                <a:cubicBezTo>
                  <a:pt x="28211" y="880062"/>
                  <a:pt x="33008" y="897899"/>
                  <a:pt x="40080" y="914400"/>
                </a:cubicBezTo>
                <a:cubicBezTo>
                  <a:pt x="46265" y="928830"/>
                  <a:pt x="59185" y="939547"/>
                  <a:pt x="66206" y="953589"/>
                </a:cubicBezTo>
                <a:cubicBezTo>
                  <a:pt x="72364" y="965905"/>
                  <a:pt x="72582" y="980741"/>
                  <a:pt x="79269" y="992778"/>
                </a:cubicBezTo>
                <a:cubicBezTo>
                  <a:pt x="79280" y="992798"/>
                  <a:pt x="144577" y="1090739"/>
                  <a:pt x="157646" y="1110343"/>
                </a:cubicBezTo>
                <a:cubicBezTo>
                  <a:pt x="166355" y="1123406"/>
                  <a:pt x="178807" y="1134638"/>
                  <a:pt x="183772" y="1149532"/>
                </a:cubicBezTo>
                <a:cubicBezTo>
                  <a:pt x="188126" y="1162595"/>
                  <a:pt x="191411" y="1176064"/>
                  <a:pt x="196835" y="1188720"/>
                </a:cubicBezTo>
                <a:cubicBezTo>
                  <a:pt x="204506" y="1206619"/>
                  <a:pt x="216123" y="1222739"/>
                  <a:pt x="222960" y="1240972"/>
                </a:cubicBezTo>
                <a:cubicBezTo>
                  <a:pt x="229264" y="1257782"/>
                  <a:pt x="227994" y="1277165"/>
                  <a:pt x="236023" y="1293223"/>
                </a:cubicBezTo>
                <a:cubicBezTo>
                  <a:pt x="267272" y="1355719"/>
                  <a:pt x="284459" y="1367784"/>
                  <a:pt x="327463" y="1410789"/>
                </a:cubicBezTo>
                <a:cubicBezTo>
                  <a:pt x="364379" y="1521537"/>
                  <a:pt x="346821" y="1452822"/>
                  <a:pt x="327463" y="1685109"/>
                </a:cubicBezTo>
                <a:cubicBezTo>
                  <a:pt x="318918" y="1787647"/>
                  <a:pt x="313370" y="1741481"/>
                  <a:pt x="288275" y="1841863"/>
                </a:cubicBezTo>
                <a:cubicBezTo>
                  <a:pt x="271404" y="1909346"/>
                  <a:pt x="285171" y="1879177"/>
                  <a:pt x="249086" y="1933303"/>
                </a:cubicBezTo>
                <a:cubicBezTo>
                  <a:pt x="225034" y="2005458"/>
                  <a:pt x="194935" y="2060132"/>
                  <a:pt x="236023" y="2142309"/>
                </a:cubicBezTo>
                <a:cubicBezTo>
                  <a:pt x="250065" y="2170393"/>
                  <a:pt x="288274" y="2177143"/>
                  <a:pt x="314400" y="2194560"/>
                </a:cubicBezTo>
                <a:cubicBezTo>
                  <a:pt x="327463" y="2203269"/>
                  <a:pt x="338358" y="2216878"/>
                  <a:pt x="353589" y="2220686"/>
                </a:cubicBezTo>
                <a:cubicBezTo>
                  <a:pt x="435710" y="2241217"/>
                  <a:pt x="388067" y="2231210"/>
                  <a:pt x="497280" y="2246812"/>
                </a:cubicBezTo>
                <a:cubicBezTo>
                  <a:pt x="540823" y="2242458"/>
                  <a:pt x="586784" y="2248704"/>
                  <a:pt x="627909" y="2233749"/>
                </a:cubicBezTo>
                <a:cubicBezTo>
                  <a:pt x="640850" y="2229043"/>
                  <a:pt x="631235" y="2204297"/>
                  <a:pt x="640972" y="2194560"/>
                </a:cubicBezTo>
                <a:cubicBezTo>
                  <a:pt x="654741" y="2180791"/>
                  <a:pt x="676316" y="2178096"/>
                  <a:pt x="693223" y="2168435"/>
                </a:cubicBezTo>
                <a:cubicBezTo>
                  <a:pt x="764129" y="2127918"/>
                  <a:pt x="699749" y="2153197"/>
                  <a:pt x="771600" y="2129246"/>
                </a:cubicBezTo>
                <a:cubicBezTo>
                  <a:pt x="784663" y="2116183"/>
                  <a:pt x="795418" y="2100305"/>
                  <a:pt x="810789" y="2090058"/>
                </a:cubicBezTo>
                <a:cubicBezTo>
                  <a:pt x="822246" y="2082420"/>
                  <a:pt x="839225" y="2085597"/>
                  <a:pt x="849977" y="2076995"/>
                </a:cubicBezTo>
                <a:cubicBezTo>
                  <a:pt x="934385" y="2009468"/>
                  <a:pt x="816791" y="2057577"/>
                  <a:pt x="915292" y="2024743"/>
                </a:cubicBezTo>
                <a:cubicBezTo>
                  <a:pt x="963914" y="1951810"/>
                  <a:pt x="918195" y="2009502"/>
                  <a:pt x="1019795" y="1933303"/>
                </a:cubicBezTo>
                <a:cubicBezTo>
                  <a:pt x="1031629" y="1924427"/>
                  <a:pt x="1092134" y="1877540"/>
                  <a:pt x="1111235" y="1867989"/>
                </a:cubicBezTo>
                <a:cubicBezTo>
                  <a:pt x="1219401" y="1813906"/>
                  <a:pt x="1077300" y="1903675"/>
                  <a:pt x="1189612" y="1828800"/>
                </a:cubicBezTo>
                <a:cubicBezTo>
                  <a:pt x="1324595" y="1833154"/>
                  <a:pt x="1459949" y="1830948"/>
                  <a:pt x="1594560" y="1841863"/>
                </a:cubicBezTo>
                <a:cubicBezTo>
                  <a:pt x="1689702" y="1849577"/>
                  <a:pt x="1648956" y="1866040"/>
                  <a:pt x="1712126" y="1894115"/>
                </a:cubicBezTo>
                <a:cubicBezTo>
                  <a:pt x="1737291" y="1905299"/>
                  <a:pt x="1790503" y="1920240"/>
                  <a:pt x="1790503" y="1920240"/>
                </a:cubicBezTo>
                <a:cubicBezTo>
                  <a:pt x="1807920" y="1933303"/>
                  <a:pt x="1823852" y="1948627"/>
                  <a:pt x="1842755" y="1959429"/>
                </a:cubicBezTo>
                <a:cubicBezTo>
                  <a:pt x="1854710" y="1966261"/>
                  <a:pt x="1868704" y="1968709"/>
                  <a:pt x="1881943" y="1972492"/>
                </a:cubicBezTo>
                <a:cubicBezTo>
                  <a:pt x="1966863" y="1996755"/>
                  <a:pt x="1969453" y="1988493"/>
                  <a:pt x="2090949" y="1998618"/>
                </a:cubicBezTo>
                <a:cubicBezTo>
                  <a:pt x="2340505" y="1983938"/>
                  <a:pt x="2242673" y="2009003"/>
                  <a:pt x="2391395" y="1959429"/>
                </a:cubicBezTo>
                <a:lnTo>
                  <a:pt x="2469772" y="1933303"/>
                </a:lnTo>
                <a:lnTo>
                  <a:pt x="2508960" y="1920240"/>
                </a:lnTo>
                <a:cubicBezTo>
                  <a:pt x="2522023" y="1907177"/>
                  <a:pt x="2537902" y="1896423"/>
                  <a:pt x="2548149" y="1881052"/>
                </a:cubicBezTo>
                <a:cubicBezTo>
                  <a:pt x="2580987" y="1831795"/>
                  <a:pt x="2550191" y="1704512"/>
                  <a:pt x="2548149" y="1685109"/>
                </a:cubicBezTo>
                <a:cubicBezTo>
                  <a:pt x="2546582" y="1670222"/>
                  <a:pt x="2531057" y="1530024"/>
                  <a:pt x="2508960" y="1515292"/>
                </a:cubicBezTo>
                <a:lnTo>
                  <a:pt x="2469772" y="1489166"/>
                </a:lnTo>
                <a:cubicBezTo>
                  <a:pt x="2442566" y="1407551"/>
                  <a:pt x="2451172" y="1418316"/>
                  <a:pt x="2352206" y="1319349"/>
                </a:cubicBezTo>
                <a:cubicBezTo>
                  <a:pt x="2322748" y="1289890"/>
                  <a:pt x="2217600" y="1274481"/>
                  <a:pt x="2195452" y="1267098"/>
                </a:cubicBezTo>
                <a:lnTo>
                  <a:pt x="2038697" y="1214846"/>
                </a:lnTo>
                <a:cubicBezTo>
                  <a:pt x="1992560" y="1199467"/>
                  <a:pt x="1942160" y="1181552"/>
                  <a:pt x="1895006" y="1175658"/>
                </a:cubicBezTo>
                <a:lnTo>
                  <a:pt x="1790503" y="1162595"/>
                </a:lnTo>
                <a:cubicBezTo>
                  <a:pt x="1663185" y="1144407"/>
                  <a:pt x="1757378" y="1151961"/>
                  <a:pt x="1607623" y="1136469"/>
                </a:cubicBezTo>
                <a:lnTo>
                  <a:pt x="1333303" y="1110343"/>
                </a:lnTo>
                <a:lnTo>
                  <a:pt x="1215737" y="1097280"/>
                </a:lnTo>
                <a:cubicBezTo>
                  <a:pt x="1193563" y="1091737"/>
                  <a:pt x="1147203" y="1081567"/>
                  <a:pt x="1124297" y="1071155"/>
                </a:cubicBezTo>
                <a:cubicBezTo>
                  <a:pt x="1088842" y="1055039"/>
                  <a:pt x="1056742" y="1031218"/>
                  <a:pt x="1019795" y="1018903"/>
                </a:cubicBezTo>
                <a:lnTo>
                  <a:pt x="941417" y="992778"/>
                </a:lnTo>
                <a:cubicBezTo>
                  <a:pt x="798779" y="897684"/>
                  <a:pt x="1018678" y="1037940"/>
                  <a:pt x="849977" y="953589"/>
                </a:cubicBezTo>
                <a:cubicBezTo>
                  <a:pt x="830504" y="943852"/>
                  <a:pt x="816188" y="925939"/>
                  <a:pt x="797726" y="914400"/>
                </a:cubicBezTo>
                <a:cubicBezTo>
                  <a:pt x="781213" y="904079"/>
                  <a:pt x="762892" y="896983"/>
                  <a:pt x="745475" y="888275"/>
                </a:cubicBezTo>
                <a:cubicBezTo>
                  <a:pt x="713191" y="791424"/>
                  <a:pt x="731665" y="834530"/>
                  <a:pt x="693223" y="757646"/>
                </a:cubicBezTo>
                <a:cubicBezTo>
                  <a:pt x="697577" y="727166"/>
                  <a:pt x="700778" y="696499"/>
                  <a:pt x="706286" y="666206"/>
                </a:cubicBezTo>
                <a:cubicBezTo>
                  <a:pt x="718154" y="600933"/>
                  <a:pt x="717150" y="630728"/>
                  <a:pt x="732412" y="574766"/>
                </a:cubicBezTo>
                <a:cubicBezTo>
                  <a:pt x="741859" y="540125"/>
                  <a:pt x="747182" y="504327"/>
                  <a:pt x="758537" y="470263"/>
                </a:cubicBezTo>
                <a:cubicBezTo>
                  <a:pt x="802434" y="338574"/>
                  <a:pt x="735459" y="542835"/>
                  <a:pt x="784663" y="378823"/>
                </a:cubicBezTo>
                <a:cubicBezTo>
                  <a:pt x="792576" y="352446"/>
                  <a:pt x="810789" y="300446"/>
                  <a:pt x="810789" y="300446"/>
                </a:cubicBezTo>
                <a:cubicBezTo>
                  <a:pt x="806435" y="226423"/>
                  <a:pt x="813002" y="150938"/>
                  <a:pt x="797726" y="78378"/>
                </a:cubicBezTo>
                <a:cubicBezTo>
                  <a:pt x="794492" y="63015"/>
                  <a:pt x="772168" y="60041"/>
                  <a:pt x="758537" y="52252"/>
                </a:cubicBezTo>
                <a:cubicBezTo>
                  <a:pt x="642523" y="-14043"/>
                  <a:pt x="762575" y="63652"/>
                  <a:pt x="667097" y="0"/>
                </a:cubicBezTo>
                <a:cubicBezTo>
                  <a:pt x="580011" y="4354"/>
                  <a:pt x="492707" y="5509"/>
                  <a:pt x="405840" y="13063"/>
                </a:cubicBezTo>
                <a:cubicBezTo>
                  <a:pt x="373102" y="15910"/>
                  <a:pt x="334811" y="44904"/>
                  <a:pt x="314400" y="65315"/>
                </a:cubicBezTo>
                <a:cubicBezTo>
                  <a:pt x="299005" y="80710"/>
                  <a:pt x="290607" y="102171"/>
                  <a:pt x="275212" y="117566"/>
                </a:cubicBezTo>
                <a:cubicBezTo>
                  <a:pt x="172459" y="220319"/>
                  <a:pt x="303831" y="54484"/>
                  <a:pt x="196835" y="182880"/>
                </a:cubicBezTo>
                <a:cubicBezTo>
                  <a:pt x="105903" y="291999"/>
                  <a:pt x="246010" y="146768"/>
                  <a:pt x="131520" y="261258"/>
                </a:cubicBezTo>
                <a:cubicBezTo>
                  <a:pt x="127166" y="274321"/>
                  <a:pt x="124615" y="288130"/>
                  <a:pt x="118457" y="300446"/>
                </a:cubicBezTo>
                <a:cubicBezTo>
                  <a:pt x="111436" y="314488"/>
                  <a:pt x="98708" y="325289"/>
                  <a:pt x="92332" y="339635"/>
                </a:cubicBezTo>
                <a:cubicBezTo>
                  <a:pt x="81147" y="364800"/>
                  <a:pt x="74915" y="391886"/>
                  <a:pt x="66206" y="418012"/>
                </a:cubicBezTo>
                <a:lnTo>
                  <a:pt x="53143" y="457200"/>
                </a:lnTo>
                <a:lnTo>
                  <a:pt x="66206" y="496389"/>
                </a:lnTo>
              </a:path>
            </a:pathLst>
          </a:custGeom>
          <a:solidFill>
            <a:srgbClr val="00B0F0">
              <a:alpha val="56078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8" name="Group 57"/>
          <p:cNvGrpSpPr/>
          <p:nvPr/>
        </p:nvGrpSpPr>
        <p:grpSpPr>
          <a:xfrm>
            <a:off x="9044950" y="2062646"/>
            <a:ext cx="236026" cy="372060"/>
            <a:chOff x="9044950" y="2062646"/>
            <a:chExt cx="236026" cy="372060"/>
          </a:xfrm>
        </p:grpSpPr>
        <p:sp>
          <p:nvSpPr>
            <p:cNvPr id="122" name="Oval 121"/>
            <p:cNvSpPr/>
            <p:nvPr/>
          </p:nvSpPr>
          <p:spPr>
            <a:xfrm>
              <a:off x="9075432" y="2062646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Oval 127"/>
            <p:cNvSpPr/>
            <p:nvPr/>
          </p:nvSpPr>
          <p:spPr>
            <a:xfrm>
              <a:off x="9044950" y="2188920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>
              <a:off x="9158161" y="2328257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7075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  <p:bldP spid="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9337" y="1041623"/>
            <a:ext cx="7562348" cy="508145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8560" y="718457"/>
            <a:ext cx="24174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Cell Membrane(orange)</a:t>
            </a:r>
          </a:p>
          <a:p>
            <a:endParaRPr lang="en-US" dirty="0"/>
          </a:p>
          <a:p>
            <a:r>
              <a:rPr lang="en-US" dirty="0" smtClean="0"/>
              <a:t>Cell Wall (dark green)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010" y="2249783"/>
            <a:ext cx="2539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Chloroplasts (light green)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562857" y="556875"/>
            <a:ext cx="2675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Nuclear </a:t>
            </a:r>
            <a:r>
              <a:rPr lang="en-US" dirty="0"/>
              <a:t>membrane </a:t>
            </a:r>
            <a:r>
              <a:rPr lang="en-US" dirty="0" smtClean="0"/>
              <a:t>(black)</a:t>
            </a:r>
            <a:endParaRPr lang="en-US" dirty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507696" y="5753742"/>
            <a:ext cx="1993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Vacuole </a:t>
            </a:r>
            <a:r>
              <a:rPr lang="en-US" dirty="0"/>
              <a:t>(light blue)</a:t>
            </a:r>
          </a:p>
        </p:txBody>
      </p:sp>
      <p:sp>
        <p:nvSpPr>
          <p:cNvPr id="9" name="Rectangle 8"/>
          <p:cNvSpPr/>
          <p:nvPr/>
        </p:nvSpPr>
        <p:spPr>
          <a:xfrm>
            <a:off x="3987204" y="1180122"/>
            <a:ext cx="1735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Nucleus (yellow)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40511" y="596427"/>
            <a:ext cx="1908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Nucleolus (brown)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82683" y="3328472"/>
            <a:ext cx="19683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Mitochondria (red)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571527" y="1467448"/>
            <a:ext cx="2534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Smooth endoplasmic reticulum (pink)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800811" y="3259182"/>
            <a:ext cx="20762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Rough endoplasmic </a:t>
            </a:r>
          </a:p>
          <a:p>
            <a:r>
              <a:rPr lang="en-US" dirty="0"/>
              <a:t> </a:t>
            </a:r>
            <a:r>
              <a:rPr lang="en-US" dirty="0" smtClean="0"/>
              <a:t>     reticulum (Pink)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9975382" y="4781006"/>
            <a:ext cx="2015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Ribosomes (purple)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0747" y="3961391"/>
            <a:ext cx="1893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Cytoplasm (white)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844196" y="4965672"/>
            <a:ext cx="17947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Golgi apparatus  (dark blue) 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377439" y="1041623"/>
            <a:ext cx="2220891" cy="104440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842074" y="1601277"/>
            <a:ext cx="1286239" cy="5021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184241" y="4810665"/>
            <a:ext cx="2169853" cy="57382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484886" y="3491984"/>
            <a:ext cx="1869208" cy="22342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5697956" y="933797"/>
            <a:ext cx="540698" cy="17812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362684" y="1498122"/>
            <a:ext cx="1334525" cy="13247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032652" y="5739618"/>
            <a:ext cx="212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Chromosomes (gray)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433829" y="3878923"/>
            <a:ext cx="1715141" cy="2724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 flipV="1">
            <a:off x="5968305" y="4473526"/>
            <a:ext cx="270349" cy="12519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6832542" y="3513138"/>
            <a:ext cx="1492780" cy="22264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 flipV="1">
            <a:off x="9260713" y="4904513"/>
            <a:ext cx="827261" cy="9826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 flipV="1">
            <a:off x="8072666" y="3024749"/>
            <a:ext cx="1719850" cy="3549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7127392" y="1790613"/>
            <a:ext cx="2318627" cy="27477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2104660" y="2619115"/>
            <a:ext cx="2405919" cy="29293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6938966" y="932345"/>
            <a:ext cx="8691" cy="19797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Freeform 1"/>
          <p:cNvSpPr/>
          <p:nvPr/>
        </p:nvSpPr>
        <p:spPr>
          <a:xfrm>
            <a:off x="3990308" y="2429691"/>
            <a:ext cx="1313212" cy="822960"/>
          </a:xfrm>
          <a:custGeom>
            <a:avLst/>
            <a:gdLst>
              <a:gd name="connsiteX0" fmla="*/ 438001 w 1313212"/>
              <a:gd name="connsiteY0" fmla="*/ 0 h 822960"/>
              <a:gd name="connsiteX1" fmla="*/ 438001 w 1313212"/>
              <a:gd name="connsiteY1" fmla="*/ 0 h 822960"/>
              <a:gd name="connsiteX2" fmla="*/ 294309 w 1313212"/>
              <a:gd name="connsiteY2" fmla="*/ 13063 h 822960"/>
              <a:gd name="connsiteX3" fmla="*/ 215932 w 1313212"/>
              <a:gd name="connsiteY3" fmla="*/ 39189 h 822960"/>
              <a:gd name="connsiteX4" fmla="*/ 176743 w 1313212"/>
              <a:gd name="connsiteY4" fmla="*/ 52252 h 822960"/>
              <a:gd name="connsiteX5" fmla="*/ 137555 w 1313212"/>
              <a:gd name="connsiteY5" fmla="*/ 78378 h 822960"/>
              <a:gd name="connsiteX6" fmla="*/ 85303 w 1313212"/>
              <a:gd name="connsiteY6" fmla="*/ 104503 h 822960"/>
              <a:gd name="connsiteX7" fmla="*/ 19989 w 1313212"/>
              <a:gd name="connsiteY7" fmla="*/ 156755 h 822960"/>
              <a:gd name="connsiteX8" fmla="*/ 19989 w 1313212"/>
              <a:gd name="connsiteY8" fmla="*/ 391886 h 822960"/>
              <a:gd name="connsiteX9" fmla="*/ 33052 w 1313212"/>
              <a:gd name="connsiteY9" fmla="*/ 444138 h 822960"/>
              <a:gd name="connsiteX10" fmla="*/ 59178 w 1313212"/>
              <a:gd name="connsiteY10" fmla="*/ 483326 h 822960"/>
              <a:gd name="connsiteX11" fmla="*/ 124492 w 1313212"/>
              <a:gd name="connsiteY11" fmla="*/ 600892 h 822960"/>
              <a:gd name="connsiteX12" fmla="*/ 163681 w 1313212"/>
              <a:gd name="connsiteY12" fmla="*/ 627018 h 822960"/>
              <a:gd name="connsiteX13" fmla="*/ 202869 w 1313212"/>
              <a:gd name="connsiteY13" fmla="*/ 666206 h 822960"/>
              <a:gd name="connsiteX14" fmla="*/ 320435 w 1313212"/>
              <a:gd name="connsiteY14" fmla="*/ 744583 h 822960"/>
              <a:gd name="connsiteX15" fmla="*/ 398812 w 1313212"/>
              <a:gd name="connsiteY15" fmla="*/ 783772 h 822960"/>
              <a:gd name="connsiteX16" fmla="*/ 516378 w 1313212"/>
              <a:gd name="connsiteY16" fmla="*/ 796835 h 822960"/>
              <a:gd name="connsiteX17" fmla="*/ 777635 w 1313212"/>
              <a:gd name="connsiteY17" fmla="*/ 809898 h 822960"/>
              <a:gd name="connsiteX18" fmla="*/ 882138 w 1313212"/>
              <a:gd name="connsiteY18" fmla="*/ 822960 h 822960"/>
              <a:gd name="connsiteX19" fmla="*/ 1208709 w 1313212"/>
              <a:gd name="connsiteY19" fmla="*/ 796835 h 822960"/>
              <a:gd name="connsiteX20" fmla="*/ 1313212 w 1313212"/>
              <a:gd name="connsiteY20" fmla="*/ 731520 h 822960"/>
              <a:gd name="connsiteX21" fmla="*/ 1300149 w 1313212"/>
              <a:gd name="connsiteY21" fmla="*/ 692332 h 822960"/>
              <a:gd name="connsiteX22" fmla="*/ 1247898 w 1313212"/>
              <a:gd name="connsiteY22" fmla="*/ 613955 h 822960"/>
              <a:gd name="connsiteX23" fmla="*/ 1221772 w 1313212"/>
              <a:gd name="connsiteY23" fmla="*/ 535578 h 822960"/>
              <a:gd name="connsiteX24" fmla="*/ 1169521 w 1313212"/>
              <a:gd name="connsiteY24" fmla="*/ 457200 h 822960"/>
              <a:gd name="connsiteX25" fmla="*/ 1156458 w 1313212"/>
              <a:gd name="connsiteY25" fmla="*/ 418012 h 822960"/>
              <a:gd name="connsiteX26" fmla="*/ 1078081 w 1313212"/>
              <a:gd name="connsiteY26" fmla="*/ 339635 h 822960"/>
              <a:gd name="connsiteX27" fmla="*/ 1038892 w 1313212"/>
              <a:gd name="connsiteY27" fmla="*/ 300446 h 822960"/>
              <a:gd name="connsiteX28" fmla="*/ 973578 w 1313212"/>
              <a:gd name="connsiteY28" fmla="*/ 222069 h 822960"/>
              <a:gd name="connsiteX29" fmla="*/ 895201 w 1313212"/>
              <a:gd name="connsiteY29" fmla="*/ 169818 h 822960"/>
              <a:gd name="connsiteX30" fmla="*/ 869075 w 1313212"/>
              <a:gd name="connsiteY30" fmla="*/ 130629 h 822960"/>
              <a:gd name="connsiteX31" fmla="*/ 712321 w 1313212"/>
              <a:gd name="connsiteY31" fmla="*/ 52252 h 822960"/>
              <a:gd name="connsiteX32" fmla="*/ 607818 w 1313212"/>
              <a:gd name="connsiteY32" fmla="*/ 26126 h 822960"/>
              <a:gd name="connsiteX33" fmla="*/ 503315 w 1313212"/>
              <a:gd name="connsiteY33" fmla="*/ 13063 h 822960"/>
              <a:gd name="connsiteX34" fmla="*/ 438001 w 1313212"/>
              <a:gd name="connsiteY34" fmla="*/ 0 h 822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313212" h="822960">
                <a:moveTo>
                  <a:pt x="438001" y="0"/>
                </a:moveTo>
                <a:lnTo>
                  <a:pt x="438001" y="0"/>
                </a:lnTo>
                <a:cubicBezTo>
                  <a:pt x="390104" y="4354"/>
                  <a:pt x="341672" y="4705"/>
                  <a:pt x="294309" y="13063"/>
                </a:cubicBezTo>
                <a:cubicBezTo>
                  <a:pt x="267189" y="17849"/>
                  <a:pt x="242058" y="30480"/>
                  <a:pt x="215932" y="39189"/>
                </a:cubicBezTo>
                <a:lnTo>
                  <a:pt x="176743" y="52252"/>
                </a:lnTo>
                <a:cubicBezTo>
                  <a:pt x="163680" y="60961"/>
                  <a:pt x="151186" y="70589"/>
                  <a:pt x="137555" y="78378"/>
                </a:cubicBezTo>
                <a:cubicBezTo>
                  <a:pt x="120648" y="88039"/>
                  <a:pt x="100263" y="92037"/>
                  <a:pt x="85303" y="104503"/>
                </a:cubicBezTo>
                <a:cubicBezTo>
                  <a:pt x="6519" y="170156"/>
                  <a:pt x="113559" y="125565"/>
                  <a:pt x="19989" y="156755"/>
                </a:cubicBezTo>
                <a:cubicBezTo>
                  <a:pt x="-12481" y="254162"/>
                  <a:pt x="-141" y="200656"/>
                  <a:pt x="19989" y="391886"/>
                </a:cubicBezTo>
                <a:cubicBezTo>
                  <a:pt x="21868" y="409741"/>
                  <a:pt x="25980" y="427636"/>
                  <a:pt x="33052" y="444138"/>
                </a:cubicBezTo>
                <a:cubicBezTo>
                  <a:pt x="39236" y="458568"/>
                  <a:pt x="50469" y="470263"/>
                  <a:pt x="59178" y="483326"/>
                </a:cubicBezTo>
                <a:cubicBezTo>
                  <a:pt x="72790" y="524163"/>
                  <a:pt x="85992" y="575225"/>
                  <a:pt x="124492" y="600892"/>
                </a:cubicBezTo>
                <a:cubicBezTo>
                  <a:pt x="137555" y="609601"/>
                  <a:pt x="151620" y="616967"/>
                  <a:pt x="163681" y="627018"/>
                </a:cubicBezTo>
                <a:cubicBezTo>
                  <a:pt x="177873" y="638844"/>
                  <a:pt x="188287" y="654864"/>
                  <a:pt x="202869" y="666206"/>
                </a:cubicBezTo>
                <a:cubicBezTo>
                  <a:pt x="202904" y="666234"/>
                  <a:pt x="300822" y="731508"/>
                  <a:pt x="320435" y="744583"/>
                </a:cubicBezTo>
                <a:cubicBezTo>
                  <a:pt x="350528" y="764645"/>
                  <a:pt x="362755" y="777762"/>
                  <a:pt x="398812" y="783772"/>
                </a:cubicBezTo>
                <a:cubicBezTo>
                  <a:pt x="437705" y="790254"/>
                  <a:pt x="477042" y="794122"/>
                  <a:pt x="516378" y="796835"/>
                </a:cubicBezTo>
                <a:cubicBezTo>
                  <a:pt x="603366" y="802834"/>
                  <a:pt x="690549" y="805544"/>
                  <a:pt x="777635" y="809898"/>
                </a:cubicBezTo>
                <a:cubicBezTo>
                  <a:pt x="812469" y="814252"/>
                  <a:pt x="847033" y="822960"/>
                  <a:pt x="882138" y="822960"/>
                </a:cubicBezTo>
                <a:cubicBezTo>
                  <a:pt x="931621" y="822960"/>
                  <a:pt x="1146882" y="802456"/>
                  <a:pt x="1208709" y="796835"/>
                </a:cubicBezTo>
                <a:cubicBezTo>
                  <a:pt x="1301980" y="765744"/>
                  <a:pt x="1271810" y="793623"/>
                  <a:pt x="1313212" y="731520"/>
                </a:cubicBezTo>
                <a:cubicBezTo>
                  <a:pt x="1308858" y="718457"/>
                  <a:pt x="1306836" y="704369"/>
                  <a:pt x="1300149" y="692332"/>
                </a:cubicBezTo>
                <a:cubicBezTo>
                  <a:pt x="1284900" y="664884"/>
                  <a:pt x="1257827" y="643743"/>
                  <a:pt x="1247898" y="613955"/>
                </a:cubicBezTo>
                <a:cubicBezTo>
                  <a:pt x="1239189" y="587829"/>
                  <a:pt x="1237048" y="558492"/>
                  <a:pt x="1221772" y="535578"/>
                </a:cubicBezTo>
                <a:cubicBezTo>
                  <a:pt x="1204355" y="509452"/>
                  <a:pt x="1179451" y="486988"/>
                  <a:pt x="1169521" y="457200"/>
                </a:cubicBezTo>
                <a:cubicBezTo>
                  <a:pt x="1165167" y="444137"/>
                  <a:pt x="1164912" y="428881"/>
                  <a:pt x="1156458" y="418012"/>
                </a:cubicBezTo>
                <a:cubicBezTo>
                  <a:pt x="1133774" y="388848"/>
                  <a:pt x="1104207" y="365761"/>
                  <a:pt x="1078081" y="339635"/>
                </a:cubicBezTo>
                <a:cubicBezTo>
                  <a:pt x="1065018" y="326572"/>
                  <a:pt x="1049140" y="315817"/>
                  <a:pt x="1038892" y="300446"/>
                </a:cubicBezTo>
                <a:cubicBezTo>
                  <a:pt x="1015670" y="265615"/>
                  <a:pt x="1008391" y="249146"/>
                  <a:pt x="973578" y="222069"/>
                </a:cubicBezTo>
                <a:cubicBezTo>
                  <a:pt x="948793" y="202792"/>
                  <a:pt x="895201" y="169818"/>
                  <a:pt x="895201" y="169818"/>
                </a:cubicBezTo>
                <a:cubicBezTo>
                  <a:pt x="886492" y="156755"/>
                  <a:pt x="880890" y="140967"/>
                  <a:pt x="869075" y="130629"/>
                </a:cubicBezTo>
                <a:cubicBezTo>
                  <a:pt x="817992" y="85932"/>
                  <a:pt x="776450" y="68284"/>
                  <a:pt x="712321" y="52252"/>
                </a:cubicBezTo>
                <a:cubicBezTo>
                  <a:pt x="677487" y="43543"/>
                  <a:pt x="643236" y="32029"/>
                  <a:pt x="607818" y="26126"/>
                </a:cubicBezTo>
                <a:cubicBezTo>
                  <a:pt x="520851" y="11631"/>
                  <a:pt x="555927" y="13063"/>
                  <a:pt x="503315" y="13063"/>
                </a:cubicBezTo>
                <a:lnTo>
                  <a:pt x="438001" y="0"/>
                </a:lnTo>
                <a:close/>
              </a:path>
            </a:pathLst>
          </a:custGeom>
          <a:solidFill>
            <a:srgbClr val="99CB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>
            <a:off x="3601329" y="1518947"/>
            <a:ext cx="5978769" cy="4220671"/>
          </a:xfrm>
          <a:custGeom>
            <a:avLst/>
            <a:gdLst>
              <a:gd name="connsiteX0" fmla="*/ 5205046 w 5978769"/>
              <a:gd name="connsiteY0" fmla="*/ 28499 h 4220671"/>
              <a:gd name="connsiteX1" fmla="*/ 4628271 w 5978769"/>
              <a:gd name="connsiteY1" fmla="*/ 364 h 4220671"/>
              <a:gd name="connsiteX2" fmla="*/ 4276579 w 5978769"/>
              <a:gd name="connsiteY2" fmla="*/ 28499 h 4220671"/>
              <a:gd name="connsiteX3" fmla="*/ 4192173 w 5978769"/>
              <a:gd name="connsiteY3" fmla="*/ 56635 h 4220671"/>
              <a:gd name="connsiteX4" fmla="*/ 4149969 w 5978769"/>
              <a:gd name="connsiteY4" fmla="*/ 70702 h 4220671"/>
              <a:gd name="connsiteX5" fmla="*/ 4093699 w 5978769"/>
              <a:gd name="connsiteY5" fmla="*/ 84770 h 4220671"/>
              <a:gd name="connsiteX6" fmla="*/ 4051496 w 5978769"/>
              <a:gd name="connsiteY6" fmla="*/ 98838 h 4220671"/>
              <a:gd name="connsiteX7" fmla="*/ 3981157 w 5978769"/>
              <a:gd name="connsiteY7" fmla="*/ 112905 h 4220671"/>
              <a:gd name="connsiteX8" fmla="*/ 3868616 w 5978769"/>
              <a:gd name="connsiteY8" fmla="*/ 141041 h 4220671"/>
              <a:gd name="connsiteX9" fmla="*/ 3812345 w 5978769"/>
              <a:gd name="connsiteY9" fmla="*/ 155108 h 4220671"/>
              <a:gd name="connsiteX10" fmla="*/ 3685736 w 5978769"/>
              <a:gd name="connsiteY10" fmla="*/ 211379 h 4220671"/>
              <a:gd name="connsiteX11" fmla="*/ 3643533 w 5978769"/>
              <a:gd name="connsiteY11" fmla="*/ 225447 h 4220671"/>
              <a:gd name="connsiteX12" fmla="*/ 3601329 w 5978769"/>
              <a:gd name="connsiteY12" fmla="*/ 239515 h 4220671"/>
              <a:gd name="connsiteX13" fmla="*/ 3559126 w 5978769"/>
              <a:gd name="connsiteY13" fmla="*/ 267650 h 4220671"/>
              <a:gd name="connsiteX14" fmla="*/ 3390314 w 5978769"/>
              <a:gd name="connsiteY14" fmla="*/ 309853 h 4220671"/>
              <a:gd name="connsiteX15" fmla="*/ 3348111 w 5978769"/>
              <a:gd name="connsiteY15" fmla="*/ 323921 h 4220671"/>
              <a:gd name="connsiteX16" fmla="*/ 3207434 w 5978769"/>
              <a:gd name="connsiteY16" fmla="*/ 352056 h 4220671"/>
              <a:gd name="connsiteX17" fmla="*/ 3137096 w 5978769"/>
              <a:gd name="connsiteY17" fmla="*/ 366124 h 4220671"/>
              <a:gd name="connsiteX18" fmla="*/ 3094893 w 5978769"/>
              <a:gd name="connsiteY18" fmla="*/ 380191 h 4220671"/>
              <a:gd name="connsiteX19" fmla="*/ 2855742 w 5978769"/>
              <a:gd name="connsiteY19" fmla="*/ 422395 h 4220671"/>
              <a:gd name="connsiteX20" fmla="*/ 2799471 w 5978769"/>
              <a:gd name="connsiteY20" fmla="*/ 436462 h 4220671"/>
              <a:gd name="connsiteX21" fmla="*/ 2672862 w 5978769"/>
              <a:gd name="connsiteY21" fmla="*/ 450530 h 4220671"/>
              <a:gd name="connsiteX22" fmla="*/ 2588456 w 5978769"/>
              <a:gd name="connsiteY22" fmla="*/ 478665 h 4220671"/>
              <a:gd name="connsiteX23" fmla="*/ 2504049 w 5978769"/>
              <a:gd name="connsiteY23" fmla="*/ 520868 h 4220671"/>
              <a:gd name="connsiteX24" fmla="*/ 2405576 w 5978769"/>
              <a:gd name="connsiteY24" fmla="*/ 563071 h 4220671"/>
              <a:gd name="connsiteX25" fmla="*/ 2096086 w 5978769"/>
              <a:gd name="connsiteY25" fmla="*/ 605275 h 4220671"/>
              <a:gd name="connsiteX26" fmla="*/ 1420837 w 5978769"/>
              <a:gd name="connsiteY26" fmla="*/ 591207 h 4220671"/>
              <a:gd name="connsiteX27" fmla="*/ 1026942 w 5978769"/>
              <a:gd name="connsiteY27" fmla="*/ 591207 h 4220671"/>
              <a:gd name="connsiteX28" fmla="*/ 942536 w 5978769"/>
              <a:gd name="connsiteY28" fmla="*/ 619342 h 4220671"/>
              <a:gd name="connsiteX29" fmla="*/ 829994 w 5978769"/>
              <a:gd name="connsiteY29" fmla="*/ 647478 h 4220671"/>
              <a:gd name="connsiteX30" fmla="*/ 661182 w 5978769"/>
              <a:gd name="connsiteY30" fmla="*/ 661545 h 4220671"/>
              <a:gd name="connsiteX31" fmla="*/ 604911 w 5978769"/>
              <a:gd name="connsiteY31" fmla="*/ 675613 h 4220671"/>
              <a:gd name="connsiteX32" fmla="*/ 492369 w 5978769"/>
              <a:gd name="connsiteY32" fmla="*/ 689681 h 4220671"/>
              <a:gd name="connsiteX33" fmla="*/ 407963 w 5978769"/>
              <a:gd name="connsiteY33" fmla="*/ 717816 h 4220671"/>
              <a:gd name="connsiteX34" fmla="*/ 365760 w 5978769"/>
              <a:gd name="connsiteY34" fmla="*/ 731884 h 4220671"/>
              <a:gd name="connsiteX35" fmla="*/ 323557 w 5978769"/>
              <a:gd name="connsiteY35" fmla="*/ 760019 h 4220671"/>
              <a:gd name="connsiteX36" fmla="*/ 239151 w 5978769"/>
              <a:gd name="connsiteY36" fmla="*/ 788155 h 4220671"/>
              <a:gd name="connsiteX37" fmla="*/ 211016 w 5978769"/>
              <a:gd name="connsiteY37" fmla="*/ 830358 h 4220671"/>
              <a:gd name="connsiteX38" fmla="*/ 168813 w 5978769"/>
              <a:gd name="connsiteY38" fmla="*/ 844425 h 4220671"/>
              <a:gd name="connsiteX39" fmla="*/ 98474 w 5978769"/>
              <a:gd name="connsiteY39" fmla="*/ 914764 h 4220671"/>
              <a:gd name="connsiteX40" fmla="*/ 98474 w 5978769"/>
              <a:gd name="connsiteY40" fmla="*/ 914764 h 4220671"/>
              <a:gd name="connsiteX41" fmla="*/ 56271 w 5978769"/>
              <a:gd name="connsiteY41" fmla="*/ 999170 h 4220671"/>
              <a:gd name="connsiteX42" fmla="*/ 0 w 5978769"/>
              <a:gd name="connsiteY42" fmla="*/ 1069508 h 4220671"/>
              <a:gd name="connsiteX43" fmla="*/ 14068 w 5978769"/>
              <a:gd name="connsiteY43" fmla="*/ 1350862 h 4220671"/>
              <a:gd name="connsiteX44" fmla="*/ 28136 w 5978769"/>
              <a:gd name="connsiteY44" fmla="*/ 1393065 h 4220671"/>
              <a:gd name="connsiteX45" fmla="*/ 56271 w 5978769"/>
              <a:gd name="connsiteY45" fmla="*/ 1421201 h 4220671"/>
              <a:gd name="connsiteX46" fmla="*/ 98474 w 5978769"/>
              <a:gd name="connsiteY46" fmla="*/ 1716622 h 4220671"/>
              <a:gd name="connsiteX47" fmla="*/ 112542 w 5978769"/>
              <a:gd name="connsiteY47" fmla="*/ 1758825 h 4220671"/>
              <a:gd name="connsiteX48" fmla="*/ 126609 w 5978769"/>
              <a:gd name="connsiteY48" fmla="*/ 1801028 h 4220671"/>
              <a:gd name="connsiteX49" fmla="*/ 154745 w 5978769"/>
              <a:gd name="connsiteY49" fmla="*/ 1829164 h 4220671"/>
              <a:gd name="connsiteX50" fmla="*/ 182880 w 5978769"/>
              <a:gd name="connsiteY50" fmla="*/ 1941705 h 4220671"/>
              <a:gd name="connsiteX51" fmla="*/ 211016 w 5978769"/>
              <a:gd name="connsiteY51" fmla="*/ 2096450 h 4220671"/>
              <a:gd name="connsiteX52" fmla="*/ 196948 w 5978769"/>
              <a:gd name="connsiteY52" fmla="*/ 2194924 h 4220671"/>
              <a:gd name="connsiteX53" fmla="*/ 182880 w 5978769"/>
              <a:gd name="connsiteY53" fmla="*/ 2251195 h 4220671"/>
              <a:gd name="connsiteX54" fmla="*/ 168813 w 5978769"/>
              <a:gd name="connsiteY54" fmla="*/ 2349668 h 4220671"/>
              <a:gd name="connsiteX55" fmla="*/ 182880 w 5978769"/>
              <a:gd name="connsiteY55" fmla="*/ 2476278 h 4220671"/>
              <a:gd name="connsiteX56" fmla="*/ 154745 w 5978769"/>
              <a:gd name="connsiteY56" fmla="*/ 2884241 h 4220671"/>
              <a:gd name="connsiteX57" fmla="*/ 154745 w 5978769"/>
              <a:gd name="connsiteY57" fmla="*/ 3573558 h 4220671"/>
              <a:gd name="connsiteX58" fmla="*/ 112542 w 5978769"/>
              <a:gd name="connsiteY58" fmla="*/ 3657964 h 4220671"/>
              <a:gd name="connsiteX59" fmla="*/ 70339 w 5978769"/>
              <a:gd name="connsiteY59" fmla="*/ 3784573 h 4220671"/>
              <a:gd name="connsiteX60" fmla="*/ 56271 w 5978769"/>
              <a:gd name="connsiteY60" fmla="*/ 3826776 h 4220671"/>
              <a:gd name="connsiteX61" fmla="*/ 42203 w 5978769"/>
              <a:gd name="connsiteY61" fmla="*/ 3868979 h 4220671"/>
              <a:gd name="connsiteX62" fmla="*/ 56271 w 5978769"/>
              <a:gd name="connsiteY62" fmla="*/ 3911182 h 4220671"/>
              <a:gd name="connsiteX63" fmla="*/ 112542 w 5978769"/>
              <a:gd name="connsiteY63" fmla="*/ 3967453 h 4220671"/>
              <a:gd name="connsiteX64" fmla="*/ 154745 w 5978769"/>
              <a:gd name="connsiteY64" fmla="*/ 4037791 h 4220671"/>
              <a:gd name="connsiteX65" fmla="*/ 168813 w 5978769"/>
              <a:gd name="connsiteY65" fmla="*/ 4079995 h 4220671"/>
              <a:gd name="connsiteX66" fmla="*/ 239151 w 5978769"/>
              <a:gd name="connsiteY66" fmla="*/ 4164401 h 4220671"/>
              <a:gd name="connsiteX67" fmla="*/ 351693 w 5978769"/>
              <a:gd name="connsiteY67" fmla="*/ 4178468 h 4220671"/>
              <a:gd name="connsiteX68" fmla="*/ 407963 w 5978769"/>
              <a:gd name="connsiteY68" fmla="*/ 4192536 h 4220671"/>
              <a:gd name="connsiteX69" fmla="*/ 492369 w 5978769"/>
              <a:gd name="connsiteY69" fmla="*/ 4220671 h 4220671"/>
              <a:gd name="connsiteX70" fmla="*/ 984739 w 5978769"/>
              <a:gd name="connsiteY70" fmla="*/ 4206604 h 4220671"/>
              <a:gd name="connsiteX71" fmla="*/ 1026942 w 5978769"/>
              <a:gd name="connsiteY71" fmla="*/ 4192536 h 4220671"/>
              <a:gd name="connsiteX72" fmla="*/ 1083213 w 5978769"/>
              <a:gd name="connsiteY72" fmla="*/ 4178468 h 4220671"/>
              <a:gd name="connsiteX73" fmla="*/ 1125416 w 5978769"/>
              <a:gd name="connsiteY73" fmla="*/ 4164401 h 4220671"/>
              <a:gd name="connsiteX74" fmla="*/ 1294228 w 5978769"/>
              <a:gd name="connsiteY74" fmla="*/ 4150333 h 4220671"/>
              <a:gd name="connsiteX75" fmla="*/ 1702191 w 5978769"/>
              <a:gd name="connsiteY75" fmla="*/ 4108130 h 4220671"/>
              <a:gd name="connsiteX76" fmla="*/ 1800665 w 5978769"/>
              <a:gd name="connsiteY76" fmla="*/ 4094062 h 4220671"/>
              <a:gd name="connsiteX77" fmla="*/ 1842868 w 5978769"/>
              <a:gd name="connsiteY77" fmla="*/ 4079995 h 4220671"/>
              <a:gd name="connsiteX78" fmla="*/ 2096086 w 5978769"/>
              <a:gd name="connsiteY78" fmla="*/ 4023724 h 4220671"/>
              <a:gd name="connsiteX79" fmla="*/ 2180493 w 5978769"/>
              <a:gd name="connsiteY79" fmla="*/ 3995588 h 4220671"/>
              <a:gd name="connsiteX80" fmla="*/ 2222696 w 5978769"/>
              <a:gd name="connsiteY80" fmla="*/ 3967453 h 4220671"/>
              <a:gd name="connsiteX81" fmla="*/ 2363373 w 5978769"/>
              <a:gd name="connsiteY81" fmla="*/ 3953385 h 4220671"/>
              <a:gd name="connsiteX82" fmla="*/ 2461846 w 5978769"/>
              <a:gd name="connsiteY82" fmla="*/ 3939318 h 4220671"/>
              <a:gd name="connsiteX83" fmla="*/ 2574388 w 5978769"/>
              <a:gd name="connsiteY83" fmla="*/ 3911182 h 4220671"/>
              <a:gd name="connsiteX84" fmla="*/ 2630659 w 5978769"/>
              <a:gd name="connsiteY84" fmla="*/ 3897115 h 4220671"/>
              <a:gd name="connsiteX85" fmla="*/ 2715065 w 5978769"/>
              <a:gd name="connsiteY85" fmla="*/ 3883047 h 4220671"/>
              <a:gd name="connsiteX86" fmla="*/ 2771336 w 5978769"/>
              <a:gd name="connsiteY86" fmla="*/ 3868979 h 4220671"/>
              <a:gd name="connsiteX87" fmla="*/ 2813539 w 5978769"/>
              <a:gd name="connsiteY87" fmla="*/ 3854911 h 4220671"/>
              <a:gd name="connsiteX88" fmla="*/ 3024554 w 5978769"/>
              <a:gd name="connsiteY88" fmla="*/ 3826776 h 4220671"/>
              <a:gd name="connsiteX89" fmla="*/ 3193366 w 5978769"/>
              <a:gd name="connsiteY89" fmla="*/ 3798641 h 4220671"/>
              <a:gd name="connsiteX90" fmla="*/ 3390314 w 5978769"/>
              <a:gd name="connsiteY90" fmla="*/ 3784573 h 4220671"/>
              <a:gd name="connsiteX91" fmla="*/ 3516923 w 5978769"/>
              <a:gd name="connsiteY91" fmla="*/ 3770505 h 4220671"/>
              <a:gd name="connsiteX92" fmla="*/ 3699803 w 5978769"/>
              <a:gd name="connsiteY92" fmla="*/ 3756438 h 4220671"/>
              <a:gd name="connsiteX93" fmla="*/ 3756074 w 5978769"/>
              <a:gd name="connsiteY93" fmla="*/ 3742370 h 4220671"/>
              <a:gd name="connsiteX94" fmla="*/ 4009293 w 5978769"/>
              <a:gd name="connsiteY94" fmla="*/ 3700167 h 4220671"/>
              <a:gd name="connsiteX95" fmla="*/ 4628271 w 5978769"/>
              <a:gd name="connsiteY95" fmla="*/ 3728302 h 4220671"/>
              <a:gd name="connsiteX96" fmla="*/ 5233182 w 5978769"/>
              <a:gd name="connsiteY96" fmla="*/ 3714235 h 4220671"/>
              <a:gd name="connsiteX97" fmla="*/ 5331656 w 5978769"/>
              <a:gd name="connsiteY97" fmla="*/ 3686099 h 4220671"/>
              <a:gd name="connsiteX98" fmla="*/ 5416062 w 5978769"/>
              <a:gd name="connsiteY98" fmla="*/ 3657964 h 4220671"/>
              <a:gd name="connsiteX99" fmla="*/ 5542671 w 5978769"/>
              <a:gd name="connsiteY99" fmla="*/ 3615761 h 4220671"/>
              <a:gd name="connsiteX100" fmla="*/ 5584874 w 5978769"/>
              <a:gd name="connsiteY100" fmla="*/ 3601693 h 4220671"/>
              <a:gd name="connsiteX101" fmla="*/ 5725551 w 5978769"/>
              <a:gd name="connsiteY101" fmla="*/ 3559490 h 4220671"/>
              <a:gd name="connsiteX102" fmla="*/ 5767754 w 5978769"/>
              <a:gd name="connsiteY102" fmla="*/ 3545422 h 4220671"/>
              <a:gd name="connsiteX103" fmla="*/ 5809957 w 5978769"/>
              <a:gd name="connsiteY103" fmla="*/ 3517287 h 4220671"/>
              <a:gd name="connsiteX104" fmla="*/ 5838093 w 5978769"/>
              <a:gd name="connsiteY104" fmla="*/ 3432881 h 4220671"/>
              <a:gd name="connsiteX105" fmla="*/ 5866228 w 5978769"/>
              <a:gd name="connsiteY105" fmla="*/ 3390678 h 4220671"/>
              <a:gd name="connsiteX106" fmla="*/ 5922499 w 5978769"/>
              <a:gd name="connsiteY106" fmla="*/ 3320339 h 4220671"/>
              <a:gd name="connsiteX107" fmla="*/ 5950634 w 5978769"/>
              <a:gd name="connsiteY107" fmla="*/ 3053053 h 4220671"/>
              <a:gd name="connsiteX108" fmla="*/ 5964702 w 5978769"/>
              <a:gd name="connsiteY108" fmla="*/ 2968647 h 4220671"/>
              <a:gd name="connsiteX109" fmla="*/ 5978769 w 5978769"/>
              <a:gd name="connsiteY109" fmla="*/ 2842038 h 4220671"/>
              <a:gd name="connsiteX110" fmla="*/ 5964702 w 5978769"/>
              <a:gd name="connsiteY110" fmla="*/ 2588819 h 4220671"/>
              <a:gd name="connsiteX111" fmla="*/ 5950634 w 5978769"/>
              <a:gd name="connsiteY111" fmla="*/ 2504413 h 4220671"/>
              <a:gd name="connsiteX112" fmla="*/ 5936566 w 5978769"/>
              <a:gd name="connsiteY112" fmla="*/ 2335601 h 4220671"/>
              <a:gd name="connsiteX113" fmla="*/ 5908431 w 5978769"/>
              <a:gd name="connsiteY113" fmla="*/ 2279330 h 4220671"/>
              <a:gd name="connsiteX114" fmla="*/ 5880296 w 5978769"/>
              <a:gd name="connsiteY114" fmla="*/ 2152721 h 4220671"/>
              <a:gd name="connsiteX115" fmla="*/ 5866228 w 5978769"/>
              <a:gd name="connsiteY115" fmla="*/ 2110518 h 4220671"/>
              <a:gd name="connsiteX116" fmla="*/ 5838093 w 5978769"/>
              <a:gd name="connsiteY116" fmla="*/ 1646284 h 4220671"/>
              <a:gd name="connsiteX117" fmla="*/ 5809957 w 5978769"/>
              <a:gd name="connsiteY117" fmla="*/ 1505607 h 4220671"/>
              <a:gd name="connsiteX118" fmla="*/ 5781822 w 5978769"/>
              <a:gd name="connsiteY118" fmla="*/ 1477471 h 4220671"/>
              <a:gd name="connsiteX119" fmla="*/ 5739619 w 5978769"/>
              <a:gd name="connsiteY119" fmla="*/ 1182050 h 4220671"/>
              <a:gd name="connsiteX120" fmla="*/ 5725551 w 5978769"/>
              <a:gd name="connsiteY120" fmla="*/ 816290 h 4220671"/>
              <a:gd name="connsiteX121" fmla="*/ 5683348 w 5978769"/>
              <a:gd name="connsiteY121" fmla="*/ 633410 h 4220671"/>
              <a:gd name="connsiteX122" fmla="*/ 5669280 w 5978769"/>
              <a:gd name="connsiteY122" fmla="*/ 591207 h 4220671"/>
              <a:gd name="connsiteX123" fmla="*/ 5655213 w 5978769"/>
              <a:gd name="connsiteY123" fmla="*/ 549004 h 4220671"/>
              <a:gd name="connsiteX124" fmla="*/ 5627077 w 5978769"/>
              <a:gd name="connsiteY124" fmla="*/ 492733 h 4220671"/>
              <a:gd name="connsiteX125" fmla="*/ 5584874 w 5978769"/>
              <a:gd name="connsiteY125" fmla="*/ 337988 h 4220671"/>
              <a:gd name="connsiteX126" fmla="*/ 5570806 w 5978769"/>
              <a:gd name="connsiteY126" fmla="*/ 295785 h 4220671"/>
              <a:gd name="connsiteX127" fmla="*/ 5542671 w 5978769"/>
              <a:gd name="connsiteY127" fmla="*/ 141041 h 4220671"/>
              <a:gd name="connsiteX128" fmla="*/ 5528603 w 5978769"/>
              <a:gd name="connsiteY128" fmla="*/ 98838 h 4220671"/>
              <a:gd name="connsiteX129" fmla="*/ 5444197 w 5978769"/>
              <a:gd name="connsiteY129" fmla="*/ 70702 h 4220671"/>
              <a:gd name="connsiteX130" fmla="*/ 5345723 w 5978769"/>
              <a:gd name="connsiteY130" fmla="*/ 42567 h 4220671"/>
              <a:gd name="connsiteX131" fmla="*/ 5205046 w 5978769"/>
              <a:gd name="connsiteY131" fmla="*/ 28499 h 4220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</a:cxnLst>
            <a:rect l="l" t="t" r="r" b="b"/>
            <a:pathLst>
              <a:path w="5978769" h="4220671">
                <a:moveTo>
                  <a:pt x="5205046" y="28499"/>
                </a:moveTo>
                <a:cubicBezTo>
                  <a:pt x="5085471" y="21465"/>
                  <a:pt x="4820730" y="3626"/>
                  <a:pt x="4628271" y="364"/>
                </a:cubicBezTo>
                <a:cubicBezTo>
                  <a:pt x="4471846" y="-2287"/>
                  <a:pt x="4407788" y="9754"/>
                  <a:pt x="4276579" y="28499"/>
                </a:cubicBezTo>
                <a:lnTo>
                  <a:pt x="4192173" y="56635"/>
                </a:lnTo>
                <a:cubicBezTo>
                  <a:pt x="4178105" y="61324"/>
                  <a:pt x="4164355" y="67105"/>
                  <a:pt x="4149969" y="70702"/>
                </a:cubicBezTo>
                <a:cubicBezTo>
                  <a:pt x="4131212" y="75391"/>
                  <a:pt x="4112289" y="79458"/>
                  <a:pt x="4093699" y="84770"/>
                </a:cubicBezTo>
                <a:cubicBezTo>
                  <a:pt x="4079441" y="88844"/>
                  <a:pt x="4065882" y="95242"/>
                  <a:pt x="4051496" y="98838"/>
                </a:cubicBezTo>
                <a:cubicBezTo>
                  <a:pt x="4028299" y="104637"/>
                  <a:pt x="4004455" y="107528"/>
                  <a:pt x="3981157" y="112905"/>
                </a:cubicBezTo>
                <a:cubicBezTo>
                  <a:pt x="3943479" y="121600"/>
                  <a:pt x="3906130" y="131663"/>
                  <a:pt x="3868616" y="141041"/>
                </a:cubicBezTo>
                <a:lnTo>
                  <a:pt x="3812345" y="155108"/>
                </a:lnTo>
                <a:cubicBezTo>
                  <a:pt x="3745465" y="199696"/>
                  <a:pt x="3786183" y="177897"/>
                  <a:pt x="3685736" y="211379"/>
                </a:cubicBezTo>
                <a:lnTo>
                  <a:pt x="3643533" y="225447"/>
                </a:lnTo>
                <a:cubicBezTo>
                  <a:pt x="3629465" y="230136"/>
                  <a:pt x="3613667" y="231289"/>
                  <a:pt x="3601329" y="239515"/>
                </a:cubicBezTo>
                <a:cubicBezTo>
                  <a:pt x="3587261" y="248893"/>
                  <a:pt x="3574576" y="260783"/>
                  <a:pt x="3559126" y="267650"/>
                </a:cubicBezTo>
                <a:cubicBezTo>
                  <a:pt x="3473849" y="305551"/>
                  <a:pt x="3478786" y="290192"/>
                  <a:pt x="3390314" y="309853"/>
                </a:cubicBezTo>
                <a:cubicBezTo>
                  <a:pt x="3375838" y="313070"/>
                  <a:pt x="3362560" y="320587"/>
                  <a:pt x="3348111" y="323921"/>
                </a:cubicBezTo>
                <a:cubicBezTo>
                  <a:pt x="3301515" y="334674"/>
                  <a:pt x="3254326" y="342678"/>
                  <a:pt x="3207434" y="352056"/>
                </a:cubicBezTo>
                <a:cubicBezTo>
                  <a:pt x="3183988" y="356745"/>
                  <a:pt x="3159779" y="358563"/>
                  <a:pt x="3137096" y="366124"/>
                </a:cubicBezTo>
                <a:cubicBezTo>
                  <a:pt x="3123028" y="370813"/>
                  <a:pt x="3109342" y="376857"/>
                  <a:pt x="3094893" y="380191"/>
                </a:cubicBezTo>
                <a:cubicBezTo>
                  <a:pt x="2863198" y="433659"/>
                  <a:pt x="3042122" y="388508"/>
                  <a:pt x="2855742" y="422395"/>
                </a:cubicBezTo>
                <a:cubicBezTo>
                  <a:pt x="2836720" y="425854"/>
                  <a:pt x="2818580" y="433522"/>
                  <a:pt x="2799471" y="436462"/>
                </a:cubicBezTo>
                <a:cubicBezTo>
                  <a:pt x="2757502" y="442919"/>
                  <a:pt x="2715065" y="445841"/>
                  <a:pt x="2672862" y="450530"/>
                </a:cubicBezTo>
                <a:cubicBezTo>
                  <a:pt x="2644727" y="459908"/>
                  <a:pt x="2613132" y="462214"/>
                  <a:pt x="2588456" y="478665"/>
                </a:cubicBezTo>
                <a:cubicBezTo>
                  <a:pt x="2507347" y="532739"/>
                  <a:pt x="2585594" y="485920"/>
                  <a:pt x="2504049" y="520868"/>
                </a:cubicBezTo>
                <a:cubicBezTo>
                  <a:pt x="2382360" y="573020"/>
                  <a:pt x="2504553" y="530080"/>
                  <a:pt x="2405576" y="563071"/>
                </a:cubicBezTo>
                <a:cubicBezTo>
                  <a:pt x="2293390" y="637863"/>
                  <a:pt x="2357823" y="605275"/>
                  <a:pt x="2096086" y="605275"/>
                </a:cubicBezTo>
                <a:cubicBezTo>
                  <a:pt x="1870954" y="605275"/>
                  <a:pt x="1645920" y="595896"/>
                  <a:pt x="1420837" y="591207"/>
                </a:cubicBezTo>
                <a:cubicBezTo>
                  <a:pt x="1255598" y="563666"/>
                  <a:pt x="1288781" y="563153"/>
                  <a:pt x="1026942" y="591207"/>
                </a:cubicBezTo>
                <a:cubicBezTo>
                  <a:pt x="997454" y="594366"/>
                  <a:pt x="971308" y="612149"/>
                  <a:pt x="942536" y="619342"/>
                </a:cubicBezTo>
                <a:cubicBezTo>
                  <a:pt x="905022" y="628721"/>
                  <a:pt x="868529" y="644267"/>
                  <a:pt x="829994" y="647478"/>
                </a:cubicBezTo>
                <a:lnTo>
                  <a:pt x="661182" y="661545"/>
                </a:lnTo>
                <a:cubicBezTo>
                  <a:pt x="642425" y="666234"/>
                  <a:pt x="623982" y="672434"/>
                  <a:pt x="604911" y="675613"/>
                </a:cubicBezTo>
                <a:cubicBezTo>
                  <a:pt x="567619" y="681828"/>
                  <a:pt x="529336" y="681760"/>
                  <a:pt x="492369" y="689681"/>
                </a:cubicBezTo>
                <a:cubicBezTo>
                  <a:pt x="463370" y="695895"/>
                  <a:pt x="436098" y="708438"/>
                  <a:pt x="407963" y="717816"/>
                </a:cubicBezTo>
                <a:cubicBezTo>
                  <a:pt x="393895" y="722505"/>
                  <a:pt x="378098" y="723659"/>
                  <a:pt x="365760" y="731884"/>
                </a:cubicBezTo>
                <a:cubicBezTo>
                  <a:pt x="351692" y="741262"/>
                  <a:pt x="339007" y="753152"/>
                  <a:pt x="323557" y="760019"/>
                </a:cubicBezTo>
                <a:cubicBezTo>
                  <a:pt x="296456" y="772064"/>
                  <a:pt x="239151" y="788155"/>
                  <a:pt x="239151" y="788155"/>
                </a:cubicBezTo>
                <a:cubicBezTo>
                  <a:pt x="229773" y="802223"/>
                  <a:pt x="224218" y="819796"/>
                  <a:pt x="211016" y="830358"/>
                </a:cubicBezTo>
                <a:cubicBezTo>
                  <a:pt x="199437" y="839621"/>
                  <a:pt x="180676" y="835528"/>
                  <a:pt x="168813" y="844425"/>
                </a:cubicBezTo>
                <a:cubicBezTo>
                  <a:pt x="142286" y="864320"/>
                  <a:pt x="121920" y="891318"/>
                  <a:pt x="98474" y="914764"/>
                </a:cubicBezTo>
                <a:lnTo>
                  <a:pt x="98474" y="914764"/>
                </a:lnTo>
                <a:cubicBezTo>
                  <a:pt x="17843" y="1035712"/>
                  <a:pt x="114514" y="882685"/>
                  <a:pt x="56271" y="999170"/>
                </a:cubicBezTo>
                <a:cubicBezTo>
                  <a:pt x="38524" y="1034665"/>
                  <a:pt x="26171" y="1043338"/>
                  <a:pt x="0" y="1069508"/>
                </a:cubicBezTo>
                <a:cubicBezTo>
                  <a:pt x="4689" y="1163293"/>
                  <a:pt x="5933" y="1257313"/>
                  <a:pt x="14068" y="1350862"/>
                </a:cubicBezTo>
                <a:cubicBezTo>
                  <a:pt x="15353" y="1365635"/>
                  <a:pt x="20507" y="1380349"/>
                  <a:pt x="28136" y="1393065"/>
                </a:cubicBezTo>
                <a:cubicBezTo>
                  <a:pt x="34960" y="1404438"/>
                  <a:pt x="46893" y="1411822"/>
                  <a:pt x="56271" y="1421201"/>
                </a:cubicBezTo>
                <a:cubicBezTo>
                  <a:pt x="72311" y="1661802"/>
                  <a:pt x="48047" y="1565341"/>
                  <a:pt x="98474" y="1716622"/>
                </a:cubicBezTo>
                <a:lnTo>
                  <a:pt x="112542" y="1758825"/>
                </a:lnTo>
                <a:cubicBezTo>
                  <a:pt x="117231" y="1772893"/>
                  <a:pt x="116124" y="1790543"/>
                  <a:pt x="126609" y="1801028"/>
                </a:cubicBezTo>
                <a:lnTo>
                  <a:pt x="154745" y="1829164"/>
                </a:lnTo>
                <a:cubicBezTo>
                  <a:pt x="171863" y="1880517"/>
                  <a:pt x="173179" y="1878648"/>
                  <a:pt x="182880" y="1941705"/>
                </a:cubicBezTo>
                <a:cubicBezTo>
                  <a:pt x="205603" y="2089409"/>
                  <a:pt x="182319" y="2010361"/>
                  <a:pt x="211016" y="2096450"/>
                </a:cubicBezTo>
                <a:cubicBezTo>
                  <a:pt x="206327" y="2129275"/>
                  <a:pt x="202880" y="2162301"/>
                  <a:pt x="196948" y="2194924"/>
                </a:cubicBezTo>
                <a:cubicBezTo>
                  <a:pt x="193489" y="2213946"/>
                  <a:pt x="186339" y="2232173"/>
                  <a:pt x="182880" y="2251195"/>
                </a:cubicBezTo>
                <a:cubicBezTo>
                  <a:pt x="176949" y="2283818"/>
                  <a:pt x="173502" y="2316844"/>
                  <a:pt x="168813" y="2349668"/>
                </a:cubicBezTo>
                <a:cubicBezTo>
                  <a:pt x="173502" y="2391871"/>
                  <a:pt x="182880" y="2433815"/>
                  <a:pt x="182880" y="2476278"/>
                </a:cubicBezTo>
                <a:cubicBezTo>
                  <a:pt x="182880" y="2529939"/>
                  <a:pt x="160036" y="2815458"/>
                  <a:pt x="154745" y="2884241"/>
                </a:cubicBezTo>
                <a:cubicBezTo>
                  <a:pt x="182570" y="3190305"/>
                  <a:pt x="178373" y="3077379"/>
                  <a:pt x="154745" y="3573558"/>
                </a:cubicBezTo>
                <a:cubicBezTo>
                  <a:pt x="152152" y="3628002"/>
                  <a:pt x="144269" y="3626236"/>
                  <a:pt x="112542" y="3657964"/>
                </a:cubicBezTo>
                <a:lnTo>
                  <a:pt x="70339" y="3784573"/>
                </a:lnTo>
                <a:lnTo>
                  <a:pt x="56271" y="3826776"/>
                </a:lnTo>
                <a:lnTo>
                  <a:pt x="42203" y="3868979"/>
                </a:lnTo>
                <a:cubicBezTo>
                  <a:pt x="46892" y="3883047"/>
                  <a:pt x="47652" y="3899115"/>
                  <a:pt x="56271" y="3911182"/>
                </a:cubicBezTo>
                <a:cubicBezTo>
                  <a:pt x="71689" y="3932767"/>
                  <a:pt x="112542" y="3967453"/>
                  <a:pt x="112542" y="3967453"/>
                </a:cubicBezTo>
                <a:cubicBezTo>
                  <a:pt x="152391" y="4087004"/>
                  <a:pt x="96815" y="3941242"/>
                  <a:pt x="154745" y="4037791"/>
                </a:cubicBezTo>
                <a:cubicBezTo>
                  <a:pt x="162375" y="4050507"/>
                  <a:pt x="162181" y="4066732"/>
                  <a:pt x="168813" y="4079995"/>
                </a:cubicBezTo>
                <a:cubicBezTo>
                  <a:pt x="178116" y="4098602"/>
                  <a:pt x="220138" y="4157487"/>
                  <a:pt x="239151" y="4164401"/>
                </a:cubicBezTo>
                <a:cubicBezTo>
                  <a:pt x="274681" y="4177321"/>
                  <a:pt x="314179" y="4173779"/>
                  <a:pt x="351693" y="4178468"/>
                </a:cubicBezTo>
                <a:cubicBezTo>
                  <a:pt x="370450" y="4183157"/>
                  <a:pt x="389444" y="4186980"/>
                  <a:pt x="407963" y="4192536"/>
                </a:cubicBezTo>
                <a:cubicBezTo>
                  <a:pt x="436369" y="4201058"/>
                  <a:pt x="492369" y="4220671"/>
                  <a:pt x="492369" y="4220671"/>
                </a:cubicBezTo>
                <a:cubicBezTo>
                  <a:pt x="656492" y="4215982"/>
                  <a:pt x="820776" y="4215234"/>
                  <a:pt x="984739" y="4206604"/>
                </a:cubicBezTo>
                <a:cubicBezTo>
                  <a:pt x="999547" y="4205825"/>
                  <a:pt x="1012684" y="4196610"/>
                  <a:pt x="1026942" y="4192536"/>
                </a:cubicBezTo>
                <a:cubicBezTo>
                  <a:pt x="1045532" y="4187224"/>
                  <a:pt x="1064623" y="4183779"/>
                  <a:pt x="1083213" y="4178468"/>
                </a:cubicBezTo>
                <a:cubicBezTo>
                  <a:pt x="1097471" y="4174394"/>
                  <a:pt x="1110718" y="4166361"/>
                  <a:pt x="1125416" y="4164401"/>
                </a:cubicBezTo>
                <a:cubicBezTo>
                  <a:pt x="1181386" y="4156938"/>
                  <a:pt x="1237957" y="4155022"/>
                  <a:pt x="1294228" y="4150333"/>
                </a:cubicBezTo>
                <a:cubicBezTo>
                  <a:pt x="1481048" y="4088060"/>
                  <a:pt x="1349005" y="4123486"/>
                  <a:pt x="1702191" y="4108130"/>
                </a:cubicBezTo>
                <a:cubicBezTo>
                  <a:pt x="1735016" y="4103441"/>
                  <a:pt x="1768151" y="4100565"/>
                  <a:pt x="1800665" y="4094062"/>
                </a:cubicBezTo>
                <a:cubicBezTo>
                  <a:pt x="1815206" y="4091154"/>
                  <a:pt x="1828419" y="4083329"/>
                  <a:pt x="1842868" y="4079995"/>
                </a:cubicBezTo>
                <a:cubicBezTo>
                  <a:pt x="1915325" y="4063274"/>
                  <a:pt x="2022975" y="4048095"/>
                  <a:pt x="2096086" y="4023724"/>
                </a:cubicBezTo>
                <a:cubicBezTo>
                  <a:pt x="2124222" y="4014345"/>
                  <a:pt x="2155816" y="4012039"/>
                  <a:pt x="2180493" y="3995588"/>
                </a:cubicBezTo>
                <a:cubicBezTo>
                  <a:pt x="2194561" y="3986210"/>
                  <a:pt x="2206222" y="3971255"/>
                  <a:pt x="2222696" y="3967453"/>
                </a:cubicBezTo>
                <a:cubicBezTo>
                  <a:pt x="2268615" y="3956856"/>
                  <a:pt x="2316570" y="3958891"/>
                  <a:pt x="2363373" y="3953385"/>
                </a:cubicBezTo>
                <a:cubicBezTo>
                  <a:pt x="2396303" y="3949511"/>
                  <a:pt x="2429022" y="3944007"/>
                  <a:pt x="2461846" y="3939318"/>
                </a:cubicBezTo>
                <a:cubicBezTo>
                  <a:pt x="2537256" y="3914181"/>
                  <a:pt x="2472540" y="3933814"/>
                  <a:pt x="2574388" y="3911182"/>
                </a:cubicBezTo>
                <a:cubicBezTo>
                  <a:pt x="2593262" y="3906988"/>
                  <a:pt x="2611700" y="3900907"/>
                  <a:pt x="2630659" y="3897115"/>
                </a:cubicBezTo>
                <a:cubicBezTo>
                  <a:pt x="2658629" y="3891521"/>
                  <a:pt x="2687095" y="3888641"/>
                  <a:pt x="2715065" y="3883047"/>
                </a:cubicBezTo>
                <a:cubicBezTo>
                  <a:pt x="2734024" y="3879255"/>
                  <a:pt x="2752746" y="3874291"/>
                  <a:pt x="2771336" y="3868979"/>
                </a:cubicBezTo>
                <a:cubicBezTo>
                  <a:pt x="2785594" y="3864905"/>
                  <a:pt x="2799063" y="3858128"/>
                  <a:pt x="2813539" y="3854911"/>
                </a:cubicBezTo>
                <a:cubicBezTo>
                  <a:pt x="2876676" y="3840881"/>
                  <a:pt x="2963614" y="3833547"/>
                  <a:pt x="3024554" y="3826776"/>
                </a:cubicBezTo>
                <a:cubicBezTo>
                  <a:pt x="3102202" y="3800893"/>
                  <a:pt x="3065874" y="3809727"/>
                  <a:pt x="3193366" y="3798641"/>
                </a:cubicBezTo>
                <a:cubicBezTo>
                  <a:pt x="3258935" y="3792939"/>
                  <a:pt x="3324745" y="3790275"/>
                  <a:pt x="3390314" y="3784573"/>
                </a:cubicBezTo>
                <a:cubicBezTo>
                  <a:pt x="3432617" y="3780894"/>
                  <a:pt x="3474635" y="3774349"/>
                  <a:pt x="3516923" y="3770505"/>
                </a:cubicBezTo>
                <a:cubicBezTo>
                  <a:pt x="3577812" y="3764970"/>
                  <a:pt x="3638843" y="3761127"/>
                  <a:pt x="3699803" y="3756438"/>
                </a:cubicBezTo>
                <a:cubicBezTo>
                  <a:pt x="3718560" y="3751749"/>
                  <a:pt x="3737200" y="3746564"/>
                  <a:pt x="3756074" y="3742370"/>
                </a:cubicBezTo>
                <a:cubicBezTo>
                  <a:pt x="3839706" y="3723785"/>
                  <a:pt x="3924559" y="3712272"/>
                  <a:pt x="4009293" y="3700167"/>
                </a:cubicBezTo>
                <a:lnTo>
                  <a:pt x="4628271" y="3728302"/>
                </a:lnTo>
                <a:cubicBezTo>
                  <a:pt x="4829963" y="3728302"/>
                  <a:pt x="5031545" y="3718924"/>
                  <a:pt x="5233182" y="3714235"/>
                </a:cubicBezTo>
                <a:cubicBezTo>
                  <a:pt x="5374984" y="3666966"/>
                  <a:pt x="5155052" y="3739080"/>
                  <a:pt x="5331656" y="3686099"/>
                </a:cubicBezTo>
                <a:cubicBezTo>
                  <a:pt x="5360062" y="3677577"/>
                  <a:pt x="5387927" y="3667342"/>
                  <a:pt x="5416062" y="3657964"/>
                </a:cubicBezTo>
                <a:lnTo>
                  <a:pt x="5542671" y="3615761"/>
                </a:lnTo>
                <a:cubicBezTo>
                  <a:pt x="5556739" y="3611072"/>
                  <a:pt x="5570488" y="3605290"/>
                  <a:pt x="5584874" y="3601693"/>
                </a:cubicBezTo>
                <a:cubicBezTo>
                  <a:pt x="5669914" y="3580433"/>
                  <a:pt x="5622808" y="3593738"/>
                  <a:pt x="5725551" y="3559490"/>
                </a:cubicBezTo>
                <a:cubicBezTo>
                  <a:pt x="5739619" y="3554801"/>
                  <a:pt x="5755416" y="3553647"/>
                  <a:pt x="5767754" y="3545422"/>
                </a:cubicBezTo>
                <a:lnTo>
                  <a:pt x="5809957" y="3517287"/>
                </a:lnTo>
                <a:cubicBezTo>
                  <a:pt x="5819336" y="3489152"/>
                  <a:pt x="5821642" y="3457557"/>
                  <a:pt x="5838093" y="3432881"/>
                </a:cubicBezTo>
                <a:cubicBezTo>
                  <a:pt x="5847471" y="3418813"/>
                  <a:pt x="5855666" y="3403880"/>
                  <a:pt x="5866228" y="3390678"/>
                </a:cubicBezTo>
                <a:cubicBezTo>
                  <a:pt x="5946417" y="3290440"/>
                  <a:pt x="5835890" y="3450250"/>
                  <a:pt x="5922499" y="3320339"/>
                </a:cubicBezTo>
                <a:cubicBezTo>
                  <a:pt x="5962186" y="3201274"/>
                  <a:pt x="5926270" y="3321050"/>
                  <a:pt x="5950634" y="3053053"/>
                </a:cubicBezTo>
                <a:cubicBezTo>
                  <a:pt x="5953216" y="3024647"/>
                  <a:pt x="5960932" y="2996920"/>
                  <a:pt x="5964702" y="2968647"/>
                </a:cubicBezTo>
                <a:cubicBezTo>
                  <a:pt x="5970314" y="2926557"/>
                  <a:pt x="5974080" y="2884241"/>
                  <a:pt x="5978769" y="2842038"/>
                </a:cubicBezTo>
                <a:cubicBezTo>
                  <a:pt x="5974080" y="2757632"/>
                  <a:pt x="5971722" y="2673063"/>
                  <a:pt x="5964702" y="2588819"/>
                </a:cubicBezTo>
                <a:cubicBezTo>
                  <a:pt x="5962333" y="2560394"/>
                  <a:pt x="5953784" y="2532762"/>
                  <a:pt x="5950634" y="2504413"/>
                </a:cubicBezTo>
                <a:cubicBezTo>
                  <a:pt x="5944398" y="2448293"/>
                  <a:pt x="5946972" y="2391100"/>
                  <a:pt x="5936566" y="2335601"/>
                </a:cubicBezTo>
                <a:cubicBezTo>
                  <a:pt x="5932701" y="2314989"/>
                  <a:pt x="5915794" y="2298966"/>
                  <a:pt x="5908431" y="2279330"/>
                </a:cubicBezTo>
                <a:cubicBezTo>
                  <a:pt x="5897597" y="2250439"/>
                  <a:pt x="5886983" y="2179471"/>
                  <a:pt x="5880296" y="2152721"/>
                </a:cubicBezTo>
                <a:cubicBezTo>
                  <a:pt x="5876700" y="2138335"/>
                  <a:pt x="5870917" y="2124586"/>
                  <a:pt x="5866228" y="2110518"/>
                </a:cubicBezTo>
                <a:cubicBezTo>
                  <a:pt x="5855994" y="1875131"/>
                  <a:pt x="5860334" y="1835337"/>
                  <a:pt x="5838093" y="1646284"/>
                </a:cubicBezTo>
                <a:cubicBezTo>
                  <a:pt x="5836189" y="1630099"/>
                  <a:pt x="5828133" y="1535901"/>
                  <a:pt x="5809957" y="1505607"/>
                </a:cubicBezTo>
                <a:cubicBezTo>
                  <a:pt x="5803133" y="1494234"/>
                  <a:pt x="5791200" y="1486850"/>
                  <a:pt x="5781822" y="1477471"/>
                </a:cubicBezTo>
                <a:cubicBezTo>
                  <a:pt x="5733514" y="1332550"/>
                  <a:pt x="5750618" y="1407535"/>
                  <a:pt x="5739619" y="1182050"/>
                </a:cubicBezTo>
                <a:cubicBezTo>
                  <a:pt x="5733674" y="1060185"/>
                  <a:pt x="5732932" y="938077"/>
                  <a:pt x="5725551" y="816290"/>
                </a:cubicBezTo>
                <a:cubicBezTo>
                  <a:pt x="5720140" y="727013"/>
                  <a:pt x="5710474" y="714787"/>
                  <a:pt x="5683348" y="633410"/>
                </a:cubicBezTo>
                <a:lnTo>
                  <a:pt x="5669280" y="591207"/>
                </a:lnTo>
                <a:cubicBezTo>
                  <a:pt x="5664591" y="577139"/>
                  <a:pt x="5661845" y="562267"/>
                  <a:pt x="5655213" y="549004"/>
                </a:cubicBezTo>
                <a:cubicBezTo>
                  <a:pt x="5645834" y="530247"/>
                  <a:pt x="5635338" y="512008"/>
                  <a:pt x="5627077" y="492733"/>
                </a:cubicBezTo>
                <a:cubicBezTo>
                  <a:pt x="5608821" y="450137"/>
                  <a:pt x="5595638" y="370281"/>
                  <a:pt x="5584874" y="337988"/>
                </a:cubicBezTo>
                <a:lnTo>
                  <a:pt x="5570806" y="295785"/>
                </a:lnTo>
                <a:cubicBezTo>
                  <a:pt x="5564533" y="258147"/>
                  <a:pt x="5552504" y="180373"/>
                  <a:pt x="5542671" y="141041"/>
                </a:cubicBezTo>
                <a:cubicBezTo>
                  <a:pt x="5539074" y="126655"/>
                  <a:pt x="5540670" y="107457"/>
                  <a:pt x="5528603" y="98838"/>
                </a:cubicBezTo>
                <a:cubicBezTo>
                  <a:pt x="5504470" y="81600"/>
                  <a:pt x="5472332" y="80080"/>
                  <a:pt x="5444197" y="70702"/>
                </a:cubicBezTo>
                <a:cubicBezTo>
                  <a:pt x="5410754" y="59554"/>
                  <a:pt x="5381043" y="48454"/>
                  <a:pt x="5345723" y="42567"/>
                </a:cubicBezTo>
                <a:cubicBezTo>
                  <a:pt x="5247358" y="26172"/>
                  <a:pt x="5324621" y="35533"/>
                  <a:pt x="5205046" y="28499"/>
                </a:cubicBezTo>
                <a:close/>
              </a:path>
            </a:pathLst>
          </a:custGeom>
          <a:noFill/>
          <a:ln w="57150"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707341" y="1183341"/>
            <a:ext cx="6929189" cy="4607859"/>
          </a:xfrm>
          <a:custGeom>
            <a:avLst/>
            <a:gdLst>
              <a:gd name="connsiteX0" fmla="*/ 6902824 w 6929189"/>
              <a:gd name="connsiteY0" fmla="*/ 2832847 h 4607859"/>
              <a:gd name="connsiteX1" fmla="*/ 6902824 w 6929189"/>
              <a:gd name="connsiteY1" fmla="*/ 2277035 h 4607859"/>
              <a:gd name="connsiteX2" fmla="*/ 6884894 w 6929189"/>
              <a:gd name="connsiteY2" fmla="*/ 2223247 h 4607859"/>
              <a:gd name="connsiteX3" fmla="*/ 6849035 w 6929189"/>
              <a:gd name="connsiteY3" fmla="*/ 2097741 h 4607859"/>
              <a:gd name="connsiteX4" fmla="*/ 6813177 w 6929189"/>
              <a:gd name="connsiteY4" fmla="*/ 1757083 h 4607859"/>
              <a:gd name="connsiteX5" fmla="*/ 6795247 w 6929189"/>
              <a:gd name="connsiteY5" fmla="*/ 1703294 h 4607859"/>
              <a:gd name="connsiteX6" fmla="*/ 6777318 w 6929189"/>
              <a:gd name="connsiteY6" fmla="*/ 1541930 h 4607859"/>
              <a:gd name="connsiteX7" fmla="*/ 6759388 w 6929189"/>
              <a:gd name="connsiteY7" fmla="*/ 1470212 h 4607859"/>
              <a:gd name="connsiteX8" fmla="*/ 6723530 w 6929189"/>
              <a:gd name="connsiteY8" fmla="*/ 1290918 h 4607859"/>
              <a:gd name="connsiteX9" fmla="*/ 6687671 w 6929189"/>
              <a:gd name="connsiteY9" fmla="*/ 1075765 h 4607859"/>
              <a:gd name="connsiteX10" fmla="*/ 6651812 w 6929189"/>
              <a:gd name="connsiteY10" fmla="*/ 950259 h 4607859"/>
              <a:gd name="connsiteX11" fmla="*/ 6633883 w 6929189"/>
              <a:gd name="connsiteY11" fmla="*/ 860612 h 4607859"/>
              <a:gd name="connsiteX12" fmla="*/ 6598024 w 6929189"/>
              <a:gd name="connsiteY12" fmla="*/ 735106 h 4607859"/>
              <a:gd name="connsiteX13" fmla="*/ 6562165 w 6929189"/>
              <a:gd name="connsiteY13" fmla="*/ 573741 h 4607859"/>
              <a:gd name="connsiteX14" fmla="*/ 6526306 w 6929189"/>
              <a:gd name="connsiteY14" fmla="*/ 519953 h 4607859"/>
              <a:gd name="connsiteX15" fmla="*/ 6436659 w 6929189"/>
              <a:gd name="connsiteY15" fmla="*/ 376518 h 4607859"/>
              <a:gd name="connsiteX16" fmla="*/ 6364941 w 6929189"/>
              <a:gd name="connsiteY16" fmla="*/ 268941 h 4607859"/>
              <a:gd name="connsiteX17" fmla="*/ 6221506 w 6929189"/>
              <a:gd name="connsiteY17" fmla="*/ 179294 h 4607859"/>
              <a:gd name="connsiteX18" fmla="*/ 6113930 w 6929189"/>
              <a:gd name="connsiteY18" fmla="*/ 107577 h 4607859"/>
              <a:gd name="connsiteX19" fmla="*/ 5809130 w 6929189"/>
              <a:gd name="connsiteY19" fmla="*/ 89647 h 4607859"/>
              <a:gd name="connsiteX20" fmla="*/ 5719483 w 6929189"/>
              <a:gd name="connsiteY20" fmla="*/ 71718 h 4607859"/>
              <a:gd name="connsiteX21" fmla="*/ 5611906 w 6929189"/>
              <a:gd name="connsiteY21" fmla="*/ 17930 h 4607859"/>
              <a:gd name="connsiteX22" fmla="*/ 5181600 w 6929189"/>
              <a:gd name="connsiteY22" fmla="*/ 0 h 4607859"/>
              <a:gd name="connsiteX23" fmla="*/ 4607859 w 6929189"/>
              <a:gd name="connsiteY23" fmla="*/ 35859 h 4607859"/>
              <a:gd name="connsiteX24" fmla="*/ 4482353 w 6929189"/>
              <a:gd name="connsiteY24" fmla="*/ 71718 h 4607859"/>
              <a:gd name="connsiteX25" fmla="*/ 4410635 w 6929189"/>
              <a:gd name="connsiteY25" fmla="*/ 89647 h 4607859"/>
              <a:gd name="connsiteX26" fmla="*/ 4303059 w 6929189"/>
              <a:gd name="connsiteY26" fmla="*/ 107577 h 4607859"/>
              <a:gd name="connsiteX27" fmla="*/ 4249271 w 6929189"/>
              <a:gd name="connsiteY27" fmla="*/ 125506 h 4607859"/>
              <a:gd name="connsiteX28" fmla="*/ 4016188 w 6929189"/>
              <a:gd name="connsiteY28" fmla="*/ 179294 h 4607859"/>
              <a:gd name="connsiteX29" fmla="*/ 3854824 w 6929189"/>
              <a:gd name="connsiteY29" fmla="*/ 233083 h 4607859"/>
              <a:gd name="connsiteX30" fmla="*/ 3747247 w 6929189"/>
              <a:gd name="connsiteY30" fmla="*/ 286871 h 4607859"/>
              <a:gd name="connsiteX31" fmla="*/ 3603812 w 6929189"/>
              <a:gd name="connsiteY31" fmla="*/ 322730 h 4607859"/>
              <a:gd name="connsiteX32" fmla="*/ 3460377 w 6929189"/>
              <a:gd name="connsiteY32" fmla="*/ 394447 h 4607859"/>
              <a:gd name="connsiteX33" fmla="*/ 3281083 w 6929189"/>
              <a:gd name="connsiteY33" fmla="*/ 448235 h 4607859"/>
              <a:gd name="connsiteX34" fmla="*/ 3227294 w 6929189"/>
              <a:gd name="connsiteY34" fmla="*/ 484094 h 4607859"/>
              <a:gd name="connsiteX35" fmla="*/ 2976283 w 6929189"/>
              <a:gd name="connsiteY35" fmla="*/ 519953 h 4607859"/>
              <a:gd name="connsiteX36" fmla="*/ 2779059 w 6929189"/>
              <a:gd name="connsiteY36" fmla="*/ 555812 h 4607859"/>
              <a:gd name="connsiteX37" fmla="*/ 2671483 w 6929189"/>
              <a:gd name="connsiteY37" fmla="*/ 573741 h 4607859"/>
              <a:gd name="connsiteX38" fmla="*/ 2581835 w 6929189"/>
              <a:gd name="connsiteY38" fmla="*/ 591671 h 4607859"/>
              <a:gd name="connsiteX39" fmla="*/ 2384612 w 6929189"/>
              <a:gd name="connsiteY39" fmla="*/ 609600 h 4607859"/>
              <a:gd name="connsiteX40" fmla="*/ 2294965 w 6929189"/>
              <a:gd name="connsiteY40" fmla="*/ 627530 h 4607859"/>
              <a:gd name="connsiteX41" fmla="*/ 1828800 w 6929189"/>
              <a:gd name="connsiteY41" fmla="*/ 663388 h 4607859"/>
              <a:gd name="connsiteX42" fmla="*/ 1667435 w 6929189"/>
              <a:gd name="connsiteY42" fmla="*/ 681318 h 4607859"/>
              <a:gd name="connsiteX43" fmla="*/ 537883 w 6929189"/>
              <a:gd name="connsiteY43" fmla="*/ 699247 h 4607859"/>
              <a:gd name="connsiteX44" fmla="*/ 340659 w 6929189"/>
              <a:gd name="connsiteY44" fmla="*/ 753035 h 4607859"/>
              <a:gd name="connsiteX45" fmla="*/ 286871 w 6929189"/>
              <a:gd name="connsiteY45" fmla="*/ 770965 h 4607859"/>
              <a:gd name="connsiteX46" fmla="*/ 233083 w 6929189"/>
              <a:gd name="connsiteY46" fmla="*/ 806824 h 4607859"/>
              <a:gd name="connsiteX47" fmla="*/ 197224 w 6929189"/>
              <a:gd name="connsiteY47" fmla="*/ 860612 h 4607859"/>
              <a:gd name="connsiteX48" fmla="*/ 143435 w 6929189"/>
              <a:gd name="connsiteY48" fmla="*/ 914400 h 4607859"/>
              <a:gd name="connsiteX49" fmla="*/ 107577 w 6929189"/>
              <a:gd name="connsiteY49" fmla="*/ 1021977 h 4607859"/>
              <a:gd name="connsiteX50" fmla="*/ 35859 w 6929189"/>
              <a:gd name="connsiteY50" fmla="*/ 1183341 h 4607859"/>
              <a:gd name="connsiteX51" fmla="*/ 0 w 6929189"/>
              <a:gd name="connsiteY51" fmla="*/ 1326777 h 4607859"/>
              <a:gd name="connsiteX52" fmla="*/ 35859 w 6929189"/>
              <a:gd name="connsiteY52" fmla="*/ 1739153 h 4607859"/>
              <a:gd name="connsiteX53" fmla="*/ 71718 w 6929189"/>
              <a:gd name="connsiteY53" fmla="*/ 1810871 h 4607859"/>
              <a:gd name="connsiteX54" fmla="*/ 89647 w 6929189"/>
              <a:gd name="connsiteY54" fmla="*/ 1882588 h 4607859"/>
              <a:gd name="connsiteX55" fmla="*/ 125506 w 6929189"/>
              <a:gd name="connsiteY55" fmla="*/ 1990165 h 4607859"/>
              <a:gd name="connsiteX56" fmla="*/ 107577 w 6929189"/>
              <a:gd name="connsiteY56" fmla="*/ 2330824 h 4607859"/>
              <a:gd name="connsiteX57" fmla="*/ 89647 w 6929189"/>
              <a:gd name="connsiteY57" fmla="*/ 2402541 h 4607859"/>
              <a:gd name="connsiteX58" fmla="*/ 125506 w 6929189"/>
              <a:gd name="connsiteY58" fmla="*/ 2922494 h 4607859"/>
              <a:gd name="connsiteX59" fmla="*/ 161365 w 6929189"/>
              <a:gd name="connsiteY59" fmla="*/ 3065930 h 4607859"/>
              <a:gd name="connsiteX60" fmla="*/ 179294 w 6929189"/>
              <a:gd name="connsiteY60" fmla="*/ 3155577 h 4607859"/>
              <a:gd name="connsiteX61" fmla="*/ 215153 w 6929189"/>
              <a:gd name="connsiteY61" fmla="*/ 3263153 h 4607859"/>
              <a:gd name="connsiteX62" fmla="*/ 233083 w 6929189"/>
              <a:gd name="connsiteY62" fmla="*/ 3316941 h 4607859"/>
              <a:gd name="connsiteX63" fmla="*/ 215153 w 6929189"/>
              <a:gd name="connsiteY63" fmla="*/ 3514165 h 4607859"/>
              <a:gd name="connsiteX64" fmla="*/ 161365 w 6929189"/>
              <a:gd name="connsiteY64" fmla="*/ 3711388 h 4607859"/>
              <a:gd name="connsiteX65" fmla="*/ 233083 w 6929189"/>
              <a:gd name="connsiteY65" fmla="*/ 3818965 h 4607859"/>
              <a:gd name="connsiteX66" fmla="*/ 268941 w 6929189"/>
              <a:gd name="connsiteY66" fmla="*/ 3926541 h 4607859"/>
              <a:gd name="connsiteX67" fmla="*/ 304800 w 6929189"/>
              <a:gd name="connsiteY67" fmla="*/ 3998259 h 4607859"/>
              <a:gd name="connsiteX68" fmla="*/ 340659 w 6929189"/>
              <a:gd name="connsiteY68" fmla="*/ 4105835 h 4607859"/>
              <a:gd name="connsiteX69" fmla="*/ 376518 w 6929189"/>
              <a:gd name="connsiteY69" fmla="*/ 4159624 h 4607859"/>
              <a:gd name="connsiteX70" fmla="*/ 466165 w 6929189"/>
              <a:gd name="connsiteY70" fmla="*/ 4338918 h 4607859"/>
              <a:gd name="connsiteX71" fmla="*/ 555812 w 6929189"/>
              <a:gd name="connsiteY71" fmla="*/ 4446494 h 4607859"/>
              <a:gd name="connsiteX72" fmla="*/ 609600 w 6929189"/>
              <a:gd name="connsiteY72" fmla="*/ 4464424 h 4607859"/>
              <a:gd name="connsiteX73" fmla="*/ 735106 w 6929189"/>
              <a:gd name="connsiteY73" fmla="*/ 4500283 h 4607859"/>
              <a:gd name="connsiteX74" fmla="*/ 806824 w 6929189"/>
              <a:gd name="connsiteY74" fmla="*/ 4536141 h 4607859"/>
              <a:gd name="connsiteX75" fmla="*/ 914400 w 6929189"/>
              <a:gd name="connsiteY75" fmla="*/ 4572000 h 4607859"/>
              <a:gd name="connsiteX76" fmla="*/ 968188 w 6929189"/>
              <a:gd name="connsiteY76" fmla="*/ 4589930 h 4607859"/>
              <a:gd name="connsiteX77" fmla="*/ 1021977 w 6929189"/>
              <a:gd name="connsiteY77" fmla="*/ 4607859 h 4607859"/>
              <a:gd name="connsiteX78" fmla="*/ 986118 w 6929189"/>
              <a:gd name="connsiteY78" fmla="*/ 4536141 h 4607859"/>
              <a:gd name="connsiteX79" fmla="*/ 968188 w 6929189"/>
              <a:gd name="connsiteY79" fmla="*/ 4482353 h 4607859"/>
              <a:gd name="connsiteX80" fmla="*/ 914400 w 6929189"/>
              <a:gd name="connsiteY80" fmla="*/ 4356847 h 4607859"/>
              <a:gd name="connsiteX81" fmla="*/ 932330 w 6929189"/>
              <a:gd name="connsiteY81" fmla="*/ 4177553 h 4607859"/>
              <a:gd name="connsiteX82" fmla="*/ 968188 w 6929189"/>
              <a:gd name="connsiteY82" fmla="*/ 4105835 h 4607859"/>
              <a:gd name="connsiteX83" fmla="*/ 986118 w 6929189"/>
              <a:gd name="connsiteY83" fmla="*/ 4052047 h 4607859"/>
              <a:gd name="connsiteX84" fmla="*/ 1021977 w 6929189"/>
              <a:gd name="connsiteY84" fmla="*/ 3980330 h 4607859"/>
              <a:gd name="connsiteX85" fmla="*/ 1075765 w 6929189"/>
              <a:gd name="connsiteY85" fmla="*/ 3836894 h 4607859"/>
              <a:gd name="connsiteX86" fmla="*/ 1039906 w 6929189"/>
              <a:gd name="connsiteY86" fmla="*/ 3783106 h 4607859"/>
              <a:gd name="connsiteX87" fmla="*/ 1039906 w 6929189"/>
              <a:gd name="connsiteY87" fmla="*/ 3585883 h 4607859"/>
              <a:gd name="connsiteX88" fmla="*/ 1021977 w 6929189"/>
              <a:gd name="connsiteY88" fmla="*/ 2886635 h 4607859"/>
              <a:gd name="connsiteX89" fmla="*/ 986118 w 6929189"/>
              <a:gd name="connsiteY89" fmla="*/ 2689412 h 4607859"/>
              <a:gd name="connsiteX90" fmla="*/ 968188 w 6929189"/>
              <a:gd name="connsiteY90" fmla="*/ 2115671 h 4607859"/>
              <a:gd name="connsiteX91" fmla="*/ 932330 w 6929189"/>
              <a:gd name="connsiteY91" fmla="*/ 1972235 h 4607859"/>
              <a:gd name="connsiteX92" fmla="*/ 914400 w 6929189"/>
              <a:gd name="connsiteY92" fmla="*/ 1900518 h 4607859"/>
              <a:gd name="connsiteX93" fmla="*/ 878541 w 6929189"/>
              <a:gd name="connsiteY93" fmla="*/ 1792941 h 4607859"/>
              <a:gd name="connsiteX94" fmla="*/ 842683 w 6929189"/>
              <a:gd name="connsiteY94" fmla="*/ 1416424 h 4607859"/>
              <a:gd name="connsiteX95" fmla="*/ 860612 w 6929189"/>
              <a:gd name="connsiteY95" fmla="*/ 1237130 h 4607859"/>
              <a:gd name="connsiteX96" fmla="*/ 932330 w 6929189"/>
              <a:gd name="connsiteY96" fmla="*/ 1183341 h 4607859"/>
              <a:gd name="connsiteX97" fmla="*/ 1111624 w 6929189"/>
              <a:gd name="connsiteY97" fmla="*/ 1111624 h 4607859"/>
              <a:gd name="connsiteX98" fmla="*/ 1183341 w 6929189"/>
              <a:gd name="connsiteY98" fmla="*/ 1075765 h 4607859"/>
              <a:gd name="connsiteX99" fmla="*/ 1308847 w 6929189"/>
              <a:gd name="connsiteY99" fmla="*/ 1039906 h 4607859"/>
              <a:gd name="connsiteX100" fmla="*/ 1380565 w 6929189"/>
              <a:gd name="connsiteY100" fmla="*/ 1004047 h 4607859"/>
              <a:gd name="connsiteX101" fmla="*/ 1667435 w 6929189"/>
              <a:gd name="connsiteY101" fmla="*/ 950259 h 4607859"/>
              <a:gd name="connsiteX102" fmla="*/ 1739153 w 6929189"/>
              <a:gd name="connsiteY102" fmla="*/ 932330 h 4607859"/>
              <a:gd name="connsiteX103" fmla="*/ 1864659 w 6929189"/>
              <a:gd name="connsiteY103" fmla="*/ 914400 h 4607859"/>
              <a:gd name="connsiteX104" fmla="*/ 2223247 w 6929189"/>
              <a:gd name="connsiteY104" fmla="*/ 878541 h 4607859"/>
              <a:gd name="connsiteX105" fmla="*/ 2294965 w 6929189"/>
              <a:gd name="connsiteY105" fmla="*/ 860612 h 4607859"/>
              <a:gd name="connsiteX106" fmla="*/ 3442447 w 6929189"/>
              <a:gd name="connsiteY106" fmla="*/ 824753 h 4607859"/>
              <a:gd name="connsiteX107" fmla="*/ 3567953 w 6929189"/>
              <a:gd name="connsiteY107" fmla="*/ 788894 h 4607859"/>
              <a:gd name="connsiteX108" fmla="*/ 3621741 w 6929189"/>
              <a:gd name="connsiteY108" fmla="*/ 770965 h 4607859"/>
              <a:gd name="connsiteX109" fmla="*/ 3765177 w 6929189"/>
              <a:gd name="connsiteY109" fmla="*/ 753035 h 4607859"/>
              <a:gd name="connsiteX110" fmla="*/ 3908612 w 6929189"/>
              <a:gd name="connsiteY110" fmla="*/ 717177 h 4607859"/>
              <a:gd name="connsiteX111" fmla="*/ 3980330 w 6929189"/>
              <a:gd name="connsiteY111" fmla="*/ 681318 h 4607859"/>
              <a:gd name="connsiteX112" fmla="*/ 4034118 w 6929189"/>
              <a:gd name="connsiteY112" fmla="*/ 663388 h 4607859"/>
              <a:gd name="connsiteX113" fmla="*/ 4105835 w 6929189"/>
              <a:gd name="connsiteY113" fmla="*/ 609600 h 4607859"/>
              <a:gd name="connsiteX114" fmla="*/ 4213412 w 6929189"/>
              <a:gd name="connsiteY114" fmla="*/ 573741 h 4607859"/>
              <a:gd name="connsiteX115" fmla="*/ 4303059 w 6929189"/>
              <a:gd name="connsiteY115" fmla="*/ 537883 h 4607859"/>
              <a:gd name="connsiteX116" fmla="*/ 4356847 w 6929189"/>
              <a:gd name="connsiteY116" fmla="*/ 502024 h 4607859"/>
              <a:gd name="connsiteX117" fmla="*/ 4428565 w 6929189"/>
              <a:gd name="connsiteY117" fmla="*/ 484094 h 4607859"/>
              <a:gd name="connsiteX118" fmla="*/ 4554071 w 6929189"/>
              <a:gd name="connsiteY118" fmla="*/ 448235 h 4607859"/>
              <a:gd name="connsiteX119" fmla="*/ 4661647 w 6929189"/>
              <a:gd name="connsiteY119" fmla="*/ 412377 h 4607859"/>
              <a:gd name="connsiteX120" fmla="*/ 4769224 w 6929189"/>
              <a:gd name="connsiteY120" fmla="*/ 376518 h 4607859"/>
              <a:gd name="connsiteX121" fmla="*/ 4894730 w 6929189"/>
              <a:gd name="connsiteY121" fmla="*/ 340659 h 4607859"/>
              <a:gd name="connsiteX122" fmla="*/ 5737412 w 6929189"/>
              <a:gd name="connsiteY122" fmla="*/ 322730 h 4607859"/>
              <a:gd name="connsiteX123" fmla="*/ 5988424 w 6929189"/>
              <a:gd name="connsiteY123" fmla="*/ 340659 h 4607859"/>
              <a:gd name="connsiteX124" fmla="*/ 6078071 w 6929189"/>
              <a:gd name="connsiteY124" fmla="*/ 358588 h 4607859"/>
              <a:gd name="connsiteX125" fmla="*/ 6293224 w 6929189"/>
              <a:gd name="connsiteY125" fmla="*/ 376518 h 4607859"/>
              <a:gd name="connsiteX126" fmla="*/ 6311153 w 6929189"/>
              <a:gd name="connsiteY126" fmla="*/ 286871 h 46078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</a:cxnLst>
            <a:rect l="l" t="t" r="r" b="b"/>
            <a:pathLst>
              <a:path w="6929189" h="4607859">
                <a:moveTo>
                  <a:pt x="6902824" y="2832847"/>
                </a:moveTo>
                <a:cubicBezTo>
                  <a:pt x="6942744" y="2593325"/>
                  <a:pt x="6932867" y="2697630"/>
                  <a:pt x="6902824" y="2277035"/>
                </a:cubicBezTo>
                <a:cubicBezTo>
                  <a:pt x="6901477" y="2258184"/>
                  <a:pt x="6890086" y="2241419"/>
                  <a:pt x="6884894" y="2223247"/>
                </a:cubicBezTo>
                <a:cubicBezTo>
                  <a:pt x="6839865" y="2065646"/>
                  <a:pt x="6892027" y="2226715"/>
                  <a:pt x="6849035" y="2097741"/>
                </a:cubicBezTo>
                <a:cubicBezTo>
                  <a:pt x="6837082" y="1984188"/>
                  <a:pt x="6828604" y="1870216"/>
                  <a:pt x="6813177" y="1757083"/>
                </a:cubicBezTo>
                <a:cubicBezTo>
                  <a:pt x="6810623" y="1738357"/>
                  <a:pt x="6798354" y="1721936"/>
                  <a:pt x="6795247" y="1703294"/>
                </a:cubicBezTo>
                <a:cubicBezTo>
                  <a:pt x="6786350" y="1649911"/>
                  <a:pt x="6785547" y="1595420"/>
                  <a:pt x="6777318" y="1541930"/>
                </a:cubicBezTo>
                <a:cubicBezTo>
                  <a:pt x="6773571" y="1517575"/>
                  <a:pt x="6764551" y="1494307"/>
                  <a:pt x="6759388" y="1470212"/>
                </a:cubicBezTo>
                <a:cubicBezTo>
                  <a:pt x="6746618" y="1410617"/>
                  <a:pt x="6732150" y="1351254"/>
                  <a:pt x="6723530" y="1290918"/>
                </a:cubicBezTo>
                <a:cubicBezTo>
                  <a:pt x="6708564" y="1186158"/>
                  <a:pt x="6708643" y="1170137"/>
                  <a:pt x="6687671" y="1075765"/>
                </a:cubicBezTo>
                <a:cubicBezTo>
                  <a:pt x="6620591" y="773906"/>
                  <a:pt x="6711713" y="1189870"/>
                  <a:pt x="6651812" y="950259"/>
                </a:cubicBezTo>
                <a:cubicBezTo>
                  <a:pt x="6644421" y="920695"/>
                  <a:pt x="6641274" y="890176"/>
                  <a:pt x="6633883" y="860612"/>
                </a:cubicBezTo>
                <a:cubicBezTo>
                  <a:pt x="6623330" y="818402"/>
                  <a:pt x="6608577" y="777316"/>
                  <a:pt x="6598024" y="735106"/>
                </a:cubicBezTo>
                <a:cubicBezTo>
                  <a:pt x="6592920" y="714692"/>
                  <a:pt x="6573205" y="599502"/>
                  <a:pt x="6562165" y="573741"/>
                </a:cubicBezTo>
                <a:cubicBezTo>
                  <a:pt x="6553677" y="553935"/>
                  <a:pt x="6538259" y="537882"/>
                  <a:pt x="6526306" y="519953"/>
                </a:cubicBezTo>
                <a:cubicBezTo>
                  <a:pt x="6483633" y="391934"/>
                  <a:pt x="6521897" y="433344"/>
                  <a:pt x="6436659" y="376518"/>
                </a:cubicBezTo>
                <a:cubicBezTo>
                  <a:pt x="6412753" y="340659"/>
                  <a:pt x="6401897" y="291114"/>
                  <a:pt x="6364941" y="268941"/>
                </a:cubicBezTo>
                <a:cubicBezTo>
                  <a:pt x="6352440" y="261441"/>
                  <a:pt x="6245161" y="199006"/>
                  <a:pt x="6221506" y="179294"/>
                </a:cubicBezTo>
                <a:cubicBezTo>
                  <a:pt x="6172322" y="138307"/>
                  <a:pt x="6178381" y="114022"/>
                  <a:pt x="6113930" y="107577"/>
                </a:cubicBezTo>
                <a:cubicBezTo>
                  <a:pt x="6012659" y="97450"/>
                  <a:pt x="5910730" y="95624"/>
                  <a:pt x="5809130" y="89647"/>
                </a:cubicBezTo>
                <a:cubicBezTo>
                  <a:pt x="5779248" y="83671"/>
                  <a:pt x="5748017" y="82418"/>
                  <a:pt x="5719483" y="71718"/>
                </a:cubicBezTo>
                <a:cubicBezTo>
                  <a:pt x="5655511" y="47729"/>
                  <a:pt x="5681276" y="23069"/>
                  <a:pt x="5611906" y="17930"/>
                </a:cubicBezTo>
                <a:cubicBezTo>
                  <a:pt x="5468738" y="7325"/>
                  <a:pt x="5325035" y="5977"/>
                  <a:pt x="5181600" y="0"/>
                </a:cubicBezTo>
                <a:cubicBezTo>
                  <a:pt x="5079814" y="5357"/>
                  <a:pt x="4737295" y="20632"/>
                  <a:pt x="4607859" y="35859"/>
                </a:cubicBezTo>
                <a:cubicBezTo>
                  <a:pt x="4560206" y="41465"/>
                  <a:pt x="4526999" y="58962"/>
                  <a:pt x="4482353" y="71718"/>
                </a:cubicBezTo>
                <a:cubicBezTo>
                  <a:pt x="4458659" y="78488"/>
                  <a:pt x="4434798" y="84814"/>
                  <a:pt x="4410635" y="89647"/>
                </a:cubicBezTo>
                <a:cubicBezTo>
                  <a:pt x="4374988" y="96777"/>
                  <a:pt x="4338547" y="99691"/>
                  <a:pt x="4303059" y="107577"/>
                </a:cubicBezTo>
                <a:cubicBezTo>
                  <a:pt x="4284610" y="111677"/>
                  <a:pt x="4267504" y="120533"/>
                  <a:pt x="4249271" y="125506"/>
                </a:cubicBezTo>
                <a:cubicBezTo>
                  <a:pt x="4130327" y="157945"/>
                  <a:pt x="4120736" y="158385"/>
                  <a:pt x="4016188" y="179294"/>
                </a:cubicBezTo>
                <a:cubicBezTo>
                  <a:pt x="3774979" y="299900"/>
                  <a:pt x="4132854" y="128823"/>
                  <a:pt x="3854824" y="233083"/>
                </a:cubicBezTo>
                <a:cubicBezTo>
                  <a:pt x="3637229" y="314680"/>
                  <a:pt x="3951352" y="231205"/>
                  <a:pt x="3747247" y="286871"/>
                </a:cubicBezTo>
                <a:cubicBezTo>
                  <a:pt x="3699700" y="299838"/>
                  <a:pt x="3647892" y="300690"/>
                  <a:pt x="3603812" y="322730"/>
                </a:cubicBezTo>
                <a:cubicBezTo>
                  <a:pt x="3556000" y="346636"/>
                  <a:pt x="3511089" y="377543"/>
                  <a:pt x="3460377" y="394447"/>
                </a:cubicBezTo>
                <a:cubicBezTo>
                  <a:pt x="3329423" y="438098"/>
                  <a:pt x="3389470" y="421139"/>
                  <a:pt x="3281083" y="448235"/>
                </a:cubicBezTo>
                <a:cubicBezTo>
                  <a:pt x="3263153" y="460188"/>
                  <a:pt x="3247471" y="476528"/>
                  <a:pt x="3227294" y="484094"/>
                </a:cubicBezTo>
                <a:cubicBezTo>
                  <a:pt x="3178480" y="502399"/>
                  <a:pt x="3001176" y="516841"/>
                  <a:pt x="2976283" y="519953"/>
                </a:cubicBezTo>
                <a:cubicBezTo>
                  <a:pt x="2733210" y="550337"/>
                  <a:pt x="2946104" y="522404"/>
                  <a:pt x="2779059" y="555812"/>
                </a:cubicBezTo>
                <a:cubicBezTo>
                  <a:pt x="2743412" y="562941"/>
                  <a:pt x="2707250" y="567238"/>
                  <a:pt x="2671483" y="573741"/>
                </a:cubicBezTo>
                <a:cubicBezTo>
                  <a:pt x="2641500" y="579192"/>
                  <a:pt x="2612074" y="587891"/>
                  <a:pt x="2581835" y="591671"/>
                </a:cubicBezTo>
                <a:cubicBezTo>
                  <a:pt x="2516333" y="599859"/>
                  <a:pt x="2450353" y="603624"/>
                  <a:pt x="2384612" y="609600"/>
                </a:cubicBezTo>
                <a:cubicBezTo>
                  <a:pt x="2354730" y="615577"/>
                  <a:pt x="2325230" y="623969"/>
                  <a:pt x="2294965" y="627530"/>
                </a:cubicBezTo>
                <a:cubicBezTo>
                  <a:pt x="2190122" y="639864"/>
                  <a:pt x="1925580" y="654972"/>
                  <a:pt x="1828800" y="663388"/>
                </a:cubicBezTo>
                <a:cubicBezTo>
                  <a:pt x="1774884" y="668076"/>
                  <a:pt x="1721533" y="679815"/>
                  <a:pt x="1667435" y="681318"/>
                </a:cubicBezTo>
                <a:cubicBezTo>
                  <a:pt x="1291015" y="691774"/>
                  <a:pt x="914400" y="693271"/>
                  <a:pt x="537883" y="699247"/>
                </a:cubicBezTo>
                <a:cubicBezTo>
                  <a:pt x="411176" y="724589"/>
                  <a:pt x="477139" y="707542"/>
                  <a:pt x="340659" y="753035"/>
                </a:cubicBezTo>
                <a:cubicBezTo>
                  <a:pt x="322730" y="759011"/>
                  <a:pt x="302596" y="760482"/>
                  <a:pt x="286871" y="770965"/>
                </a:cubicBezTo>
                <a:lnTo>
                  <a:pt x="233083" y="806824"/>
                </a:lnTo>
                <a:cubicBezTo>
                  <a:pt x="221130" y="824753"/>
                  <a:pt x="211019" y="844058"/>
                  <a:pt x="197224" y="860612"/>
                </a:cubicBezTo>
                <a:cubicBezTo>
                  <a:pt x="180991" y="880091"/>
                  <a:pt x="155749" y="892235"/>
                  <a:pt x="143435" y="914400"/>
                </a:cubicBezTo>
                <a:cubicBezTo>
                  <a:pt x="125078" y="947442"/>
                  <a:pt x="128544" y="990527"/>
                  <a:pt x="107577" y="1021977"/>
                </a:cubicBezTo>
                <a:cubicBezTo>
                  <a:pt x="60482" y="1092618"/>
                  <a:pt x="61463" y="1080927"/>
                  <a:pt x="35859" y="1183341"/>
                </a:cubicBezTo>
                <a:lnTo>
                  <a:pt x="0" y="1326777"/>
                </a:lnTo>
                <a:cubicBezTo>
                  <a:pt x="1276" y="1347198"/>
                  <a:pt x="12889" y="1654930"/>
                  <a:pt x="35859" y="1739153"/>
                </a:cubicBezTo>
                <a:cubicBezTo>
                  <a:pt x="42891" y="1764939"/>
                  <a:pt x="59765" y="1786965"/>
                  <a:pt x="71718" y="1810871"/>
                </a:cubicBezTo>
                <a:cubicBezTo>
                  <a:pt x="77694" y="1834777"/>
                  <a:pt x="82566" y="1858986"/>
                  <a:pt x="89647" y="1882588"/>
                </a:cubicBezTo>
                <a:cubicBezTo>
                  <a:pt x="100508" y="1918793"/>
                  <a:pt x="125506" y="1990165"/>
                  <a:pt x="125506" y="1990165"/>
                </a:cubicBezTo>
                <a:cubicBezTo>
                  <a:pt x="119530" y="2103718"/>
                  <a:pt x="117428" y="2217541"/>
                  <a:pt x="107577" y="2330824"/>
                </a:cubicBezTo>
                <a:cubicBezTo>
                  <a:pt x="105442" y="2355373"/>
                  <a:pt x="89647" y="2377900"/>
                  <a:pt x="89647" y="2402541"/>
                </a:cubicBezTo>
                <a:cubicBezTo>
                  <a:pt x="89647" y="2486278"/>
                  <a:pt x="99747" y="2785114"/>
                  <a:pt x="125506" y="2922494"/>
                </a:cubicBezTo>
                <a:cubicBezTo>
                  <a:pt x="134588" y="2970933"/>
                  <a:pt x="150283" y="3017909"/>
                  <a:pt x="161365" y="3065930"/>
                </a:cubicBezTo>
                <a:cubicBezTo>
                  <a:pt x="168217" y="3095624"/>
                  <a:pt x="171276" y="3126177"/>
                  <a:pt x="179294" y="3155577"/>
                </a:cubicBezTo>
                <a:cubicBezTo>
                  <a:pt x="189239" y="3192044"/>
                  <a:pt x="203200" y="3227294"/>
                  <a:pt x="215153" y="3263153"/>
                </a:cubicBezTo>
                <a:lnTo>
                  <a:pt x="233083" y="3316941"/>
                </a:lnTo>
                <a:cubicBezTo>
                  <a:pt x="227106" y="3382682"/>
                  <a:pt x="225449" y="3448960"/>
                  <a:pt x="215153" y="3514165"/>
                </a:cubicBezTo>
                <a:cubicBezTo>
                  <a:pt x="203021" y="3591002"/>
                  <a:pt x="184022" y="3643416"/>
                  <a:pt x="161365" y="3711388"/>
                </a:cubicBezTo>
                <a:cubicBezTo>
                  <a:pt x="220678" y="3889334"/>
                  <a:pt x="121165" y="3617513"/>
                  <a:pt x="233083" y="3818965"/>
                </a:cubicBezTo>
                <a:cubicBezTo>
                  <a:pt x="251440" y="3852007"/>
                  <a:pt x="252037" y="3892733"/>
                  <a:pt x="268941" y="3926541"/>
                </a:cubicBezTo>
                <a:cubicBezTo>
                  <a:pt x="280894" y="3950447"/>
                  <a:pt x="294874" y="3973443"/>
                  <a:pt x="304800" y="3998259"/>
                </a:cubicBezTo>
                <a:cubicBezTo>
                  <a:pt x="318838" y="4033354"/>
                  <a:pt x="319692" y="4074385"/>
                  <a:pt x="340659" y="4105835"/>
                </a:cubicBezTo>
                <a:lnTo>
                  <a:pt x="376518" y="4159624"/>
                </a:lnTo>
                <a:cubicBezTo>
                  <a:pt x="404899" y="4273151"/>
                  <a:pt x="380779" y="4210839"/>
                  <a:pt x="466165" y="4338918"/>
                </a:cubicBezTo>
                <a:cubicBezTo>
                  <a:pt x="492625" y="4378607"/>
                  <a:pt x="514397" y="4418884"/>
                  <a:pt x="555812" y="4446494"/>
                </a:cubicBezTo>
                <a:cubicBezTo>
                  <a:pt x="571537" y="4456977"/>
                  <a:pt x="591498" y="4458993"/>
                  <a:pt x="609600" y="4464424"/>
                </a:cubicBezTo>
                <a:cubicBezTo>
                  <a:pt x="651274" y="4476927"/>
                  <a:pt x="694216" y="4485414"/>
                  <a:pt x="735106" y="4500283"/>
                </a:cubicBezTo>
                <a:cubicBezTo>
                  <a:pt x="760224" y="4509417"/>
                  <a:pt x="782008" y="4526215"/>
                  <a:pt x="806824" y="4536141"/>
                </a:cubicBezTo>
                <a:cubicBezTo>
                  <a:pt x="841919" y="4550179"/>
                  <a:pt x="878541" y="4560047"/>
                  <a:pt x="914400" y="4572000"/>
                </a:cubicBezTo>
                <a:lnTo>
                  <a:pt x="968188" y="4589930"/>
                </a:lnTo>
                <a:lnTo>
                  <a:pt x="1021977" y="4607859"/>
                </a:lnTo>
                <a:cubicBezTo>
                  <a:pt x="1010024" y="4583953"/>
                  <a:pt x="996647" y="4560708"/>
                  <a:pt x="986118" y="4536141"/>
                </a:cubicBezTo>
                <a:cubicBezTo>
                  <a:pt x="978673" y="4518770"/>
                  <a:pt x="975633" y="4499724"/>
                  <a:pt x="968188" y="4482353"/>
                </a:cubicBezTo>
                <a:cubicBezTo>
                  <a:pt x="901722" y="4327265"/>
                  <a:pt x="956449" y="4482989"/>
                  <a:pt x="914400" y="4356847"/>
                </a:cubicBezTo>
                <a:cubicBezTo>
                  <a:pt x="920377" y="4297082"/>
                  <a:pt x="919745" y="4236283"/>
                  <a:pt x="932330" y="4177553"/>
                </a:cubicBezTo>
                <a:cubicBezTo>
                  <a:pt x="937930" y="4151419"/>
                  <a:pt x="957660" y="4130402"/>
                  <a:pt x="968188" y="4105835"/>
                </a:cubicBezTo>
                <a:cubicBezTo>
                  <a:pt x="975633" y="4088464"/>
                  <a:pt x="978673" y="4069418"/>
                  <a:pt x="986118" y="4052047"/>
                </a:cubicBezTo>
                <a:cubicBezTo>
                  <a:pt x="996647" y="4027481"/>
                  <a:pt x="1011122" y="4004754"/>
                  <a:pt x="1021977" y="3980330"/>
                </a:cubicBezTo>
                <a:cubicBezTo>
                  <a:pt x="1050558" y="3916023"/>
                  <a:pt x="1056052" y="3896030"/>
                  <a:pt x="1075765" y="3836894"/>
                </a:cubicBezTo>
                <a:cubicBezTo>
                  <a:pt x="1063812" y="3818965"/>
                  <a:pt x="1049543" y="3802380"/>
                  <a:pt x="1039906" y="3783106"/>
                </a:cubicBezTo>
                <a:cubicBezTo>
                  <a:pt x="1003424" y="3710141"/>
                  <a:pt x="1028089" y="3680422"/>
                  <a:pt x="1039906" y="3585883"/>
                </a:cubicBezTo>
                <a:cubicBezTo>
                  <a:pt x="1033930" y="3352800"/>
                  <a:pt x="1031890" y="3119583"/>
                  <a:pt x="1021977" y="2886635"/>
                </a:cubicBezTo>
                <a:cubicBezTo>
                  <a:pt x="1017032" y="2770436"/>
                  <a:pt x="1013271" y="2770873"/>
                  <a:pt x="986118" y="2689412"/>
                </a:cubicBezTo>
                <a:cubicBezTo>
                  <a:pt x="980141" y="2498165"/>
                  <a:pt x="978516" y="2306732"/>
                  <a:pt x="968188" y="2115671"/>
                </a:cubicBezTo>
                <a:cubicBezTo>
                  <a:pt x="964543" y="2048240"/>
                  <a:pt x="948738" y="2029663"/>
                  <a:pt x="932330" y="1972235"/>
                </a:cubicBezTo>
                <a:cubicBezTo>
                  <a:pt x="925560" y="1948542"/>
                  <a:pt x="921481" y="1924120"/>
                  <a:pt x="914400" y="1900518"/>
                </a:cubicBezTo>
                <a:cubicBezTo>
                  <a:pt x="903538" y="1864313"/>
                  <a:pt x="878541" y="1792941"/>
                  <a:pt x="878541" y="1792941"/>
                </a:cubicBezTo>
                <a:cubicBezTo>
                  <a:pt x="854074" y="1646139"/>
                  <a:pt x="842683" y="1599553"/>
                  <a:pt x="842683" y="1416424"/>
                </a:cubicBezTo>
                <a:cubicBezTo>
                  <a:pt x="842683" y="1356361"/>
                  <a:pt x="839051" y="1293189"/>
                  <a:pt x="860612" y="1237130"/>
                </a:cubicBezTo>
                <a:cubicBezTo>
                  <a:pt x="871339" y="1209239"/>
                  <a:pt x="906990" y="1199179"/>
                  <a:pt x="932330" y="1183341"/>
                </a:cubicBezTo>
                <a:cubicBezTo>
                  <a:pt x="1057658" y="1105011"/>
                  <a:pt x="950686" y="1192094"/>
                  <a:pt x="1111624" y="1111624"/>
                </a:cubicBezTo>
                <a:cubicBezTo>
                  <a:pt x="1135530" y="1099671"/>
                  <a:pt x="1158775" y="1086294"/>
                  <a:pt x="1183341" y="1075765"/>
                </a:cubicBezTo>
                <a:cubicBezTo>
                  <a:pt x="1219354" y="1060331"/>
                  <a:pt x="1272450" y="1049005"/>
                  <a:pt x="1308847" y="1039906"/>
                </a:cubicBezTo>
                <a:cubicBezTo>
                  <a:pt x="1332753" y="1027953"/>
                  <a:pt x="1354866" y="1011390"/>
                  <a:pt x="1380565" y="1004047"/>
                </a:cubicBezTo>
                <a:cubicBezTo>
                  <a:pt x="1489903" y="972807"/>
                  <a:pt x="1562728" y="971200"/>
                  <a:pt x="1667435" y="950259"/>
                </a:cubicBezTo>
                <a:cubicBezTo>
                  <a:pt x="1691598" y="945426"/>
                  <a:pt x="1714909" y="936738"/>
                  <a:pt x="1739153" y="932330"/>
                </a:cubicBezTo>
                <a:cubicBezTo>
                  <a:pt x="1780731" y="924770"/>
                  <a:pt x="1822770" y="919985"/>
                  <a:pt x="1864659" y="914400"/>
                </a:cubicBezTo>
                <a:cubicBezTo>
                  <a:pt x="2043681" y="890530"/>
                  <a:pt x="2013582" y="896014"/>
                  <a:pt x="2223247" y="878541"/>
                </a:cubicBezTo>
                <a:cubicBezTo>
                  <a:pt x="2247153" y="872565"/>
                  <a:pt x="2270802" y="865445"/>
                  <a:pt x="2294965" y="860612"/>
                </a:cubicBezTo>
                <a:cubicBezTo>
                  <a:pt x="2662519" y="787103"/>
                  <a:pt x="3148114" y="829828"/>
                  <a:pt x="3442447" y="824753"/>
                </a:cubicBezTo>
                <a:cubicBezTo>
                  <a:pt x="3571412" y="781766"/>
                  <a:pt x="3410361" y="833920"/>
                  <a:pt x="3567953" y="788894"/>
                </a:cubicBezTo>
                <a:cubicBezTo>
                  <a:pt x="3586125" y="783702"/>
                  <a:pt x="3603147" y="774346"/>
                  <a:pt x="3621741" y="770965"/>
                </a:cubicBezTo>
                <a:cubicBezTo>
                  <a:pt x="3669148" y="762346"/>
                  <a:pt x="3717818" y="761915"/>
                  <a:pt x="3765177" y="753035"/>
                </a:cubicBezTo>
                <a:cubicBezTo>
                  <a:pt x="3813616" y="743953"/>
                  <a:pt x="3908612" y="717177"/>
                  <a:pt x="3908612" y="717177"/>
                </a:cubicBezTo>
                <a:cubicBezTo>
                  <a:pt x="3932518" y="705224"/>
                  <a:pt x="3955763" y="691847"/>
                  <a:pt x="3980330" y="681318"/>
                </a:cubicBezTo>
                <a:cubicBezTo>
                  <a:pt x="3997701" y="673873"/>
                  <a:pt x="4017709" y="672765"/>
                  <a:pt x="4034118" y="663388"/>
                </a:cubicBezTo>
                <a:cubicBezTo>
                  <a:pt x="4060063" y="648562"/>
                  <a:pt x="4079108" y="622964"/>
                  <a:pt x="4105835" y="609600"/>
                </a:cubicBezTo>
                <a:cubicBezTo>
                  <a:pt x="4139643" y="592696"/>
                  <a:pt x="4177889" y="586658"/>
                  <a:pt x="4213412" y="573741"/>
                </a:cubicBezTo>
                <a:cubicBezTo>
                  <a:pt x="4243659" y="562742"/>
                  <a:pt x="4274273" y="552276"/>
                  <a:pt x="4303059" y="537883"/>
                </a:cubicBezTo>
                <a:cubicBezTo>
                  <a:pt x="4322333" y="528246"/>
                  <a:pt x="4337041" y="510512"/>
                  <a:pt x="4356847" y="502024"/>
                </a:cubicBezTo>
                <a:cubicBezTo>
                  <a:pt x="4379496" y="492317"/>
                  <a:pt x="4404792" y="490578"/>
                  <a:pt x="4428565" y="484094"/>
                </a:cubicBezTo>
                <a:cubicBezTo>
                  <a:pt x="4470541" y="472646"/>
                  <a:pt x="4512486" y="461030"/>
                  <a:pt x="4554071" y="448235"/>
                </a:cubicBezTo>
                <a:cubicBezTo>
                  <a:pt x="4590198" y="437119"/>
                  <a:pt x="4625788" y="424330"/>
                  <a:pt x="4661647" y="412377"/>
                </a:cubicBezTo>
                <a:lnTo>
                  <a:pt x="4769224" y="376518"/>
                </a:lnTo>
                <a:cubicBezTo>
                  <a:pt x="4796896" y="367294"/>
                  <a:pt x="4869209" y="341660"/>
                  <a:pt x="4894730" y="340659"/>
                </a:cubicBezTo>
                <a:cubicBezTo>
                  <a:pt x="5175472" y="329650"/>
                  <a:pt x="5456518" y="328706"/>
                  <a:pt x="5737412" y="322730"/>
                </a:cubicBezTo>
                <a:cubicBezTo>
                  <a:pt x="5821083" y="328706"/>
                  <a:pt x="5905001" y="331878"/>
                  <a:pt x="5988424" y="340659"/>
                </a:cubicBezTo>
                <a:cubicBezTo>
                  <a:pt x="6018731" y="343849"/>
                  <a:pt x="6047806" y="355027"/>
                  <a:pt x="6078071" y="358588"/>
                </a:cubicBezTo>
                <a:cubicBezTo>
                  <a:pt x="6149544" y="366997"/>
                  <a:pt x="6221506" y="370541"/>
                  <a:pt x="6293224" y="376518"/>
                </a:cubicBezTo>
                <a:cubicBezTo>
                  <a:pt x="6314933" y="311390"/>
                  <a:pt x="6311153" y="341629"/>
                  <a:pt x="6311153" y="286871"/>
                </a:cubicBezTo>
              </a:path>
            </a:pathLst>
          </a:custGeom>
          <a:solidFill>
            <a:srgbClr val="008000">
              <a:alpha val="50196"/>
            </a:srgbClr>
          </a:solidFill>
          <a:ln>
            <a:solidFill>
              <a:srgbClr val="4A7C29">
                <a:alpha val="4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725476" y="4083022"/>
            <a:ext cx="6099842" cy="1833684"/>
          </a:xfrm>
          <a:custGeom>
            <a:avLst/>
            <a:gdLst>
              <a:gd name="connsiteX0" fmla="*/ 129348 w 6099842"/>
              <a:gd name="connsiteY0" fmla="*/ 1618531 h 1833684"/>
              <a:gd name="connsiteX1" fmla="*/ 111418 w 6099842"/>
              <a:gd name="connsiteY1" fmla="*/ 1708178 h 1833684"/>
              <a:gd name="connsiteX2" fmla="*/ 75559 w 6099842"/>
              <a:gd name="connsiteY2" fmla="*/ 1779896 h 1833684"/>
              <a:gd name="connsiteX3" fmla="*/ 147277 w 6099842"/>
              <a:gd name="connsiteY3" fmla="*/ 1797825 h 1833684"/>
              <a:gd name="connsiteX4" fmla="*/ 290712 w 6099842"/>
              <a:gd name="connsiteY4" fmla="*/ 1833684 h 1833684"/>
              <a:gd name="connsiteX5" fmla="*/ 452077 w 6099842"/>
              <a:gd name="connsiteY5" fmla="*/ 1815754 h 1833684"/>
              <a:gd name="connsiteX6" fmla="*/ 738948 w 6099842"/>
              <a:gd name="connsiteY6" fmla="*/ 1797825 h 1833684"/>
              <a:gd name="connsiteX7" fmla="*/ 792736 w 6099842"/>
              <a:gd name="connsiteY7" fmla="*/ 1779896 h 1833684"/>
              <a:gd name="connsiteX8" fmla="*/ 989959 w 6099842"/>
              <a:gd name="connsiteY8" fmla="*/ 1761966 h 1833684"/>
              <a:gd name="connsiteX9" fmla="*/ 1061677 w 6099842"/>
              <a:gd name="connsiteY9" fmla="*/ 1744037 h 1833684"/>
              <a:gd name="connsiteX10" fmla="*/ 1509912 w 6099842"/>
              <a:gd name="connsiteY10" fmla="*/ 1708178 h 1833684"/>
              <a:gd name="connsiteX11" fmla="*/ 1760924 w 6099842"/>
              <a:gd name="connsiteY11" fmla="*/ 1654390 h 1833684"/>
              <a:gd name="connsiteX12" fmla="*/ 1904359 w 6099842"/>
              <a:gd name="connsiteY12" fmla="*/ 1618531 h 1833684"/>
              <a:gd name="connsiteX13" fmla="*/ 2245018 w 6099842"/>
              <a:gd name="connsiteY13" fmla="*/ 1582672 h 1833684"/>
              <a:gd name="connsiteX14" fmla="*/ 2478100 w 6099842"/>
              <a:gd name="connsiteY14" fmla="*/ 1528884 h 1833684"/>
              <a:gd name="connsiteX15" fmla="*/ 2657395 w 6099842"/>
              <a:gd name="connsiteY15" fmla="*/ 1493025 h 1833684"/>
              <a:gd name="connsiteX16" fmla="*/ 2729112 w 6099842"/>
              <a:gd name="connsiteY16" fmla="*/ 1475096 h 1833684"/>
              <a:gd name="connsiteX17" fmla="*/ 2872548 w 6099842"/>
              <a:gd name="connsiteY17" fmla="*/ 1439237 h 1833684"/>
              <a:gd name="connsiteX18" fmla="*/ 3141489 w 6099842"/>
              <a:gd name="connsiteY18" fmla="*/ 1421307 h 1833684"/>
              <a:gd name="connsiteX19" fmla="*/ 3266995 w 6099842"/>
              <a:gd name="connsiteY19" fmla="*/ 1403378 h 1833684"/>
              <a:gd name="connsiteX20" fmla="*/ 3338712 w 6099842"/>
              <a:gd name="connsiteY20" fmla="*/ 1385449 h 1833684"/>
              <a:gd name="connsiteX21" fmla="*/ 4306900 w 6099842"/>
              <a:gd name="connsiteY21" fmla="*/ 1349590 h 1833684"/>
              <a:gd name="connsiteX22" fmla="*/ 4468265 w 6099842"/>
              <a:gd name="connsiteY22" fmla="*/ 1331660 h 1833684"/>
              <a:gd name="connsiteX23" fmla="*/ 4647559 w 6099842"/>
              <a:gd name="connsiteY23" fmla="*/ 1295802 h 1833684"/>
              <a:gd name="connsiteX24" fmla="*/ 4737206 w 6099842"/>
              <a:gd name="connsiteY24" fmla="*/ 1277872 h 1833684"/>
              <a:gd name="connsiteX25" fmla="*/ 5472312 w 6099842"/>
              <a:gd name="connsiteY25" fmla="*/ 1259943 h 1833684"/>
              <a:gd name="connsiteX26" fmla="*/ 5651606 w 6099842"/>
              <a:gd name="connsiteY26" fmla="*/ 1188225 h 1833684"/>
              <a:gd name="connsiteX27" fmla="*/ 5705395 w 6099842"/>
              <a:gd name="connsiteY27" fmla="*/ 1170296 h 1833684"/>
              <a:gd name="connsiteX28" fmla="*/ 5795042 w 6099842"/>
              <a:gd name="connsiteY28" fmla="*/ 1116507 h 1833684"/>
              <a:gd name="connsiteX29" fmla="*/ 5902618 w 6099842"/>
              <a:gd name="connsiteY29" fmla="*/ 991002 h 1833684"/>
              <a:gd name="connsiteX30" fmla="*/ 5938477 w 6099842"/>
              <a:gd name="connsiteY30" fmla="*/ 937213 h 1833684"/>
              <a:gd name="connsiteX31" fmla="*/ 5956406 w 6099842"/>
              <a:gd name="connsiteY31" fmla="*/ 883425 h 1833684"/>
              <a:gd name="connsiteX32" fmla="*/ 6010195 w 6099842"/>
              <a:gd name="connsiteY32" fmla="*/ 811707 h 1833684"/>
              <a:gd name="connsiteX33" fmla="*/ 6028124 w 6099842"/>
              <a:gd name="connsiteY33" fmla="*/ 722060 h 1833684"/>
              <a:gd name="connsiteX34" fmla="*/ 6046053 w 6099842"/>
              <a:gd name="connsiteY34" fmla="*/ 524837 h 1833684"/>
              <a:gd name="connsiteX35" fmla="*/ 6081912 w 6099842"/>
              <a:gd name="connsiteY35" fmla="*/ 399331 h 1833684"/>
              <a:gd name="connsiteX36" fmla="*/ 6099842 w 6099842"/>
              <a:gd name="connsiteY36" fmla="*/ 327613 h 1833684"/>
              <a:gd name="connsiteX37" fmla="*/ 6081912 w 6099842"/>
              <a:gd name="connsiteY37" fmla="*/ 237966 h 1833684"/>
              <a:gd name="connsiteX38" fmla="*/ 5992265 w 6099842"/>
              <a:gd name="connsiteY38" fmla="*/ 148319 h 1833684"/>
              <a:gd name="connsiteX39" fmla="*/ 5938477 w 6099842"/>
              <a:gd name="connsiteY39" fmla="*/ 76602 h 1833684"/>
              <a:gd name="connsiteX40" fmla="*/ 5902618 w 6099842"/>
              <a:gd name="connsiteY40" fmla="*/ 4884 h 1833684"/>
              <a:gd name="connsiteX41" fmla="*/ 5956406 w 6099842"/>
              <a:gd name="connsiteY41" fmla="*/ 40743 h 1833684"/>
              <a:gd name="connsiteX42" fmla="*/ 5974336 w 6099842"/>
              <a:gd name="connsiteY42" fmla="*/ 542766 h 1833684"/>
              <a:gd name="connsiteX43" fmla="*/ 5902618 w 6099842"/>
              <a:gd name="connsiteY43" fmla="*/ 650343 h 1833684"/>
              <a:gd name="connsiteX44" fmla="*/ 5866759 w 6099842"/>
              <a:gd name="connsiteY44" fmla="*/ 739990 h 1833684"/>
              <a:gd name="connsiteX45" fmla="*/ 5848830 w 6099842"/>
              <a:gd name="connsiteY45" fmla="*/ 793778 h 1833684"/>
              <a:gd name="connsiteX46" fmla="*/ 5723324 w 6099842"/>
              <a:gd name="connsiteY46" fmla="*/ 973072 h 1833684"/>
              <a:gd name="connsiteX47" fmla="*/ 5669536 w 6099842"/>
              <a:gd name="connsiteY47" fmla="*/ 1008931 h 1833684"/>
              <a:gd name="connsiteX48" fmla="*/ 5544030 w 6099842"/>
              <a:gd name="connsiteY48" fmla="*/ 1062719 h 1833684"/>
              <a:gd name="connsiteX49" fmla="*/ 5436453 w 6099842"/>
              <a:gd name="connsiteY49" fmla="*/ 1134437 h 1833684"/>
              <a:gd name="connsiteX50" fmla="*/ 5275089 w 6099842"/>
              <a:gd name="connsiteY50" fmla="*/ 1188225 h 1833684"/>
              <a:gd name="connsiteX51" fmla="*/ 5221300 w 6099842"/>
              <a:gd name="connsiteY51" fmla="*/ 1206154 h 1833684"/>
              <a:gd name="connsiteX52" fmla="*/ 4808924 w 6099842"/>
              <a:gd name="connsiteY52" fmla="*/ 1242013 h 1833684"/>
              <a:gd name="connsiteX53" fmla="*/ 4306900 w 6099842"/>
              <a:gd name="connsiteY53" fmla="*/ 1206154 h 1833684"/>
              <a:gd name="connsiteX54" fmla="*/ 4145536 w 6099842"/>
              <a:gd name="connsiteY54" fmla="*/ 1188225 h 1833684"/>
              <a:gd name="connsiteX55" fmla="*/ 3822806 w 6099842"/>
              <a:gd name="connsiteY55" fmla="*/ 1206154 h 1833684"/>
              <a:gd name="connsiteX56" fmla="*/ 3769018 w 6099842"/>
              <a:gd name="connsiteY56" fmla="*/ 1224084 h 1833684"/>
              <a:gd name="connsiteX57" fmla="*/ 3482148 w 6099842"/>
              <a:gd name="connsiteY57" fmla="*/ 1259943 h 1833684"/>
              <a:gd name="connsiteX58" fmla="*/ 3410430 w 6099842"/>
              <a:gd name="connsiteY58" fmla="*/ 1277872 h 1833684"/>
              <a:gd name="connsiteX59" fmla="*/ 3356642 w 6099842"/>
              <a:gd name="connsiteY59" fmla="*/ 1295802 h 1833684"/>
              <a:gd name="connsiteX60" fmla="*/ 2980124 w 6099842"/>
              <a:gd name="connsiteY60" fmla="*/ 1331660 h 1833684"/>
              <a:gd name="connsiteX61" fmla="*/ 2890477 w 6099842"/>
              <a:gd name="connsiteY61" fmla="*/ 1349590 h 1833684"/>
              <a:gd name="connsiteX62" fmla="*/ 2496030 w 6099842"/>
              <a:gd name="connsiteY62" fmla="*/ 1385449 h 1833684"/>
              <a:gd name="connsiteX63" fmla="*/ 2370524 w 6099842"/>
              <a:gd name="connsiteY63" fmla="*/ 1403378 h 1833684"/>
              <a:gd name="connsiteX64" fmla="*/ 2245018 w 6099842"/>
              <a:gd name="connsiteY64" fmla="*/ 1439237 h 1833684"/>
              <a:gd name="connsiteX65" fmla="*/ 2011936 w 6099842"/>
              <a:gd name="connsiteY65" fmla="*/ 1475096 h 1833684"/>
              <a:gd name="connsiteX66" fmla="*/ 1904359 w 6099842"/>
              <a:gd name="connsiteY66" fmla="*/ 1510954 h 1833684"/>
              <a:gd name="connsiteX67" fmla="*/ 1760924 w 6099842"/>
              <a:gd name="connsiteY67" fmla="*/ 1528884 h 1833684"/>
              <a:gd name="connsiteX68" fmla="*/ 1617489 w 6099842"/>
              <a:gd name="connsiteY68" fmla="*/ 1564743 h 1833684"/>
              <a:gd name="connsiteX69" fmla="*/ 1545771 w 6099842"/>
              <a:gd name="connsiteY69" fmla="*/ 1582672 h 1833684"/>
              <a:gd name="connsiteX70" fmla="*/ 1491983 w 6099842"/>
              <a:gd name="connsiteY70" fmla="*/ 1600602 h 1833684"/>
              <a:gd name="connsiteX71" fmla="*/ 1330618 w 6099842"/>
              <a:gd name="connsiteY71" fmla="*/ 1636460 h 1833684"/>
              <a:gd name="connsiteX72" fmla="*/ 1276830 w 6099842"/>
              <a:gd name="connsiteY72" fmla="*/ 1654390 h 1833684"/>
              <a:gd name="connsiteX73" fmla="*/ 631371 w 6099842"/>
              <a:gd name="connsiteY73" fmla="*/ 1690249 h 1833684"/>
              <a:gd name="connsiteX74" fmla="*/ 452077 w 6099842"/>
              <a:gd name="connsiteY74" fmla="*/ 1708178 h 1833684"/>
              <a:gd name="connsiteX75" fmla="*/ 147277 w 6099842"/>
              <a:gd name="connsiteY75" fmla="*/ 1672319 h 1833684"/>
              <a:gd name="connsiteX76" fmla="*/ 57630 w 6099842"/>
              <a:gd name="connsiteY76" fmla="*/ 1618531 h 1833684"/>
              <a:gd name="connsiteX77" fmla="*/ 3842 w 6099842"/>
              <a:gd name="connsiteY77" fmla="*/ 1600602 h 1833684"/>
              <a:gd name="connsiteX78" fmla="*/ 21771 w 6099842"/>
              <a:gd name="connsiteY78" fmla="*/ 1654390 h 1833684"/>
              <a:gd name="connsiteX79" fmla="*/ 3842 w 6099842"/>
              <a:gd name="connsiteY79" fmla="*/ 1726107 h 1833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6099842" h="1833684">
                <a:moveTo>
                  <a:pt x="129348" y="1618531"/>
                </a:moveTo>
                <a:cubicBezTo>
                  <a:pt x="123371" y="1648413"/>
                  <a:pt x="121055" y="1679268"/>
                  <a:pt x="111418" y="1708178"/>
                </a:cubicBezTo>
                <a:cubicBezTo>
                  <a:pt x="102966" y="1733534"/>
                  <a:pt x="65633" y="1755080"/>
                  <a:pt x="75559" y="1779896"/>
                </a:cubicBezTo>
                <a:cubicBezTo>
                  <a:pt x="84711" y="1802775"/>
                  <a:pt x="123222" y="1792480"/>
                  <a:pt x="147277" y="1797825"/>
                </a:cubicBezTo>
                <a:cubicBezTo>
                  <a:pt x="277088" y="1826671"/>
                  <a:pt x="194599" y="1801645"/>
                  <a:pt x="290712" y="1833684"/>
                </a:cubicBezTo>
                <a:cubicBezTo>
                  <a:pt x="344500" y="1827707"/>
                  <a:pt x="398130" y="1820070"/>
                  <a:pt x="452077" y="1815754"/>
                </a:cubicBezTo>
                <a:cubicBezTo>
                  <a:pt x="547582" y="1808114"/>
                  <a:pt x="643664" y="1807855"/>
                  <a:pt x="738948" y="1797825"/>
                </a:cubicBezTo>
                <a:cubicBezTo>
                  <a:pt x="757743" y="1795847"/>
                  <a:pt x="774027" y="1782569"/>
                  <a:pt x="792736" y="1779896"/>
                </a:cubicBezTo>
                <a:cubicBezTo>
                  <a:pt x="858085" y="1770560"/>
                  <a:pt x="924218" y="1767943"/>
                  <a:pt x="989959" y="1761966"/>
                </a:cubicBezTo>
                <a:cubicBezTo>
                  <a:pt x="1013865" y="1755990"/>
                  <a:pt x="1037146" y="1746373"/>
                  <a:pt x="1061677" y="1744037"/>
                </a:cubicBezTo>
                <a:cubicBezTo>
                  <a:pt x="1293298" y="1721978"/>
                  <a:pt x="1322905" y="1739346"/>
                  <a:pt x="1509912" y="1708178"/>
                </a:cubicBezTo>
                <a:cubicBezTo>
                  <a:pt x="1559289" y="1699949"/>
                  <a:pt x="1692373" y="1673976"/>
                  <a:pt x="1760924" y="1654390"/>
                </a:cubicBezTo>
                <a:cubicBezTo>
                  <a:pt x="1857924" y="1626676"/>
                  <a:pt x="1773119" y="1640404"/>
                  <a:pt x="1904359" y="1618531"/>
                </a:cubicBezTo>
                <a:cubicBezTo>
                  <a:pt x="2044891" y="1595110"/>
                  <a:pt x="2083486" y="1596133"/>
                  <a:pt x="2245018" y="1582672"/>
                </a:cubicBezTo>
                <a:cubicBezTo>
                  <a:pt x="2393443" y="1533198"/>
                  <a:pt x="2161546" y="1608025"/>
                  <a:pt x="2478100" y="1528884"/>
                </a:cubicBezTo>
                <a:cubicBezTo>
                  <a:pt x="2644670" y="1487240"/>
                  <a:pt x="2437609" y="1536981"/>
                  <a:pt x="2657395" y="1493025"/>
                </a:cubicBezTo>
                <a:cubicBezTo>
                  <a:pt x="2681558" y="1488193"/>
                  <a:pt x="2705419" y="1481866"/>
                  <a:pt x="2729112" y="1475096"/>
                </a:cubicBezTo>
                <a:cubicBezTo>
                  <a:pt x="2796897" y="1455729"/>
                  <a:pt x="2788416" y="1447650"/>
                  <a:pt x="2872548" y="1439237"/>
                </a:cubicBezTo>
                <a:cubicBezTo>
                  <a:pt x="2961948" y="1430297"/>
                  <a:pt x="3051842" y="1427284"/>
                  <a:pt x="3141489" y="1421307"/>
                </a:cubicBezTo>
                <a:cubicBezTo>
                  <a:pt x="3183324" y="1415331"/>
                  <a:pt x="3225417" y="1410938"/>
                  <a:pt x="3266995" y="1403378"/>
                </a:cubicBezTo>
                <a:cubicBezTo>
                  <a:pt x="3291239" y="1398970"/>
                  <a:pt x="3314104" y="1386722"/>
                  <a:pt x="3338712" y="1385449"/>
                </a:cubicBezTo>
                <a:cubicBezTo>
                  <a:pt x="3661231" y="1368767"/>
                  <a:pt x="4306900" y="1349590"/>
                  <a:pt x="4306900" y="1349590"/>
                </a:cubicBezTo>
                <a:cubicBezTo>
                  <a:pt x="4360688" y="1343613"/>
                  <a:pt x="4414808" y="1340101"/>
                  <a:pt x="4468265" y="1331660"/>
                </a:cubicBezTo>
                <a:cubicBezTo>
                  <a:pt x="4528467" y="1322154"/>
                  <a:pt x="4587794" y="1307755"/>
                  <a:pt x="4647559" y="1295802"/>
                </a:cubicBezTo>
                <a:cubicBezTo>
                  <a:pt x="4677441" y="1289826"/>
                  <a:pt x="4706741" y="1278615"/>
                  <a:pt x="4737206" y="1277872"/>
                </a:cubicBezTo>
                <a:lnTo>
                  <a:pt x="5472312" y="1259943"/>
                </a:lnTo>
                <a:cubicBezTo>
                  <a:pt x="5717190" y="1178317"/>
                  <a:pt x="5466925" y="1267374"/>
                  <a:pt x="5651606" y="1188225"/>
                </a:cubicBezTo>
                <a:cubicBezTo>
                  <a:pt x="5668977" y="1180780"/>
                  <a:pt x="5688491" y="1178748"/>
                  <a:pt x="5705395" y="1170296"/>
                </a:cubicBezTo>
                <a:cubicBezTo>
                  <a:pt x="5736565" y="1154711"/>
                  <a:pt x="5765160" y="1134437"/>
                  <a:pt x="5795042" y="1116507"/>
                </a:cubicBezTo>
                <a:cubicBezTo>
                  <a:pt x="5877363" y="993023"/>
                  <a:pt x="5772187" y="1143171"/>
                  <a:pt x="5902618" y="991002"/>
                </a:cubicBezTo>
                <a:cubicBezTo>
                  <a:pt x="5916642" y="974641"/>
                  <a:pt x="5926524" y="955143"/>
                  <a:pt x="5938477" y="937213"/>
                </a:cubicBezTo>
                <a:cubicBezTo>
                  <a:pt x="5944453" y="919284"/>
                  <a:pt x="5947029" y="899834"/>
                  <a:pt x="5956406" y="883425"/>
                </a:cubicBezTo>
                <a:cubicBezTo>
                  <a:pt x="5971232" y="857480"/>
                  <a:pt x="5998058" y="839014"/>
                  <a:pt x="6010195" y="811707"/>
                </a:cubicBezTo>
                <a:cubicBezTo>
                  <a:pt x="6022572" y="783859"/>
                  <a:pt x="6022148" y="751942"/>
                  <a:pt x="6028124" y="722060"/>
                </a:cubicBezTo>
                <a:cubicBezTo>
                  <a:pt x="6034100" y="656319"/>
                  <a:pt x="6037329" y="590270"/>
                  <a:pt x="6046053" y="524837"/>
                </a:cubicBezTo>
                <a:cubicBezTo>
                  <a:pt x="6053058" y="472298"/>
                  <a:pt x="6068085" y="447725"/>
                  <a:pt x="6081912" y="399331"/>
                </a:cubicBezTo>
                <a:cubicBezTo>
                  <a:pt x="6088682" y="375637"/>
                  <a:pt x="6093865" y="351519"/>
                  <a:pt x="6099842" y="327613"/>
                </a:cubicBezTo>
                <a:cubicBezTo>
                  <a:pt x="6093865" y="297731"/>
                  <a:pt x="6097591" y="264097"/>
                  <a:pt x="6081912" y="237966"/>
                </a:cubicBezTo>
                <a:cubicBezTo>
                  <a:pt x="6060169" y="201728"/>
                  <a:pt x="6020341" y="179904"/>
                  <a:pt x="5992265" y="148319"/>
                </a:cubicBezTo>
                <a:cubicBezTo>
                  <a:pt x="5972412" y="125985"/>
                  <a:pt x="5954315" y="101942"/>
                  <a:pt x="5938477" y="76602"/>
                </a:cubicBezTo>
                <a:cubicBezTo>
                  <a:pt x="5924311" y="53937"/>
                  <a:pt x="5890665" y="28790"/>
                  <a:pt x="5902618" y="4884"/>
                </a:cubicBezTo>
                <a:cubicBezTo>
                  <a:pt x="5912255" y="-14390"/>
                  <a:pt x="5938477" y="28790"/>
                  <a:pt x="5956406" y="40743"/>
                </a:cubicBezTo>
                <a:cubicBezTo>
                  <a:pt x="6033995" y="234716"/>
                  <a:pt x="6033715" y="198366"/>
                  <a:pt x="5974336" y="542766"/>
                </a:cubicBezTo>
                <a:cubicBezTo>
                  <a:pt x="5967014" y="585237"/>
                  <a:pt x="5918624" y="610328"/>
                  <a:pt x="5902618" y="650343"/>
                </a:cubicBezTo>
                <a:cubicBezTo>
                  <a:pt x="5890665" y="680225"/>
                  <a:pt x="5878060" y="709855"/>
                  <a:pt x="5866759" y="739990"/>
                </a:cubicBezTo>
                <a:cubicBezTo>
                  <a:pt x="5860123" y="757686"/>
                  <a:pt x="5858008" y="777257"/>
                  <a:pt x="5848830" y="793778"/>
                </a:cubicBezTo>
                <a:cubicBezTo>
                  <a:pt x="5841510" y="806953"/>
                  <a:pt x="5746824" y="949571"/>
                  <a:pt x="5723324" y="973072"/>
                </a:cubicBezTo>
                <a:cubicBezTo>
                  <a:pt x="5708087" y="988309"/>
                  <a:pt x="5688245" y="998240"/>
                  <a:pt x="5669536" y="1008931"/>
                </a:cubicBezTo>
                <a:cubicBezTo>
                  <a:pt x="5607501" y="1044380"/>
                  <a:pt x="5604375" y="1042604"/>
                  <a:pt x="5544030" y="1062719"/>
                </a:cubicBezTo>
                <a:cubicBezTo>
                  <a:pt x="5508171" y="1086625"/>
                  <a:pt x="5477339" y="1120808"/>
                  <a:pt x="5436453" y="1134437"/>
                </a:cubicBezTo>
                <a:lnTo>
                  <a:pt x="5275089" y="1188225"/>
                </a:lnTo>
                <a:cubicBezTo>
                  <a:pt x="5257159" y="1194201"/>
                  <a:pt x="5240009" y="1203481"/>
                  <a:pt x="5221300" y="1206154"/>
                </a:cubicBezTo>
                <a:cubicBezTo>
                  <a:pt x="5000948" y="1237634"/>
                  <a:pt x="5137972" y="1221448"/>
                  <a:pt x="4808924" y="1242013"/>
                </a:cubicBezTo>
                <a:cubicBezTo>
                  <a:pt x="4600573" y="1228991"/>
                  <a:pt x="4504602" y="1224983"/>
                  <a:pt x="4306900" y="1206154"/>
                </a:cubicBezTo>
                <a:cubicBezTo>
                  <a:pt x="4253025" y="1201023"/>
                  <a:pt x="4199324" y="1194201"/>
                  <a:pt x="4145536" y="1188225"/>
                </a:cubicBezTo>
                <a:cubicBezTo>
                  <a:pt x="4037959" y="1194201"/>
                  <a:pt x="3930063" y="1195939"/>
                  <a:pt x="3822806" y="1206154"/>
                </a:cubicBezTo>
                <a:cubicBezTo>
                  <a:pt x="3803992" y="1207946"/>
                  <a:pt x="3787697" y="1221210"/>
                  <a:pt x="3769018" y="1224084"/>
                </a:cubicBezTo>
                <a:cubicBezTo>
                  <a:pt x="3501188" y="1265289"/>
                  <a:pt x="3680663" y="1220240"/>
                  <a:pt x="3482148" y="1259943"/>
                </a:cubicBezTo>
                <a:cubicBezTo>
                  <a:pt x="3457985" y="1264776"/>
                  <a:pt x="3434124" y="1271102"/>
                  <a:pt x="3410430" y="1277872"/>
                </a:cubicBezTo>
                <a:cubicBezTo>
                  <a:pt x="3392258" y="1283064"/>
                  <a:pt x="3375236" y="1292421"/>
                  <a:pt x="3356642" y="1295802"/>
                </a:cubicBezTo>
                <a:cubicBezTo>
                  <a:pt x="3255467" y="1314197"/>
                  <a:pt x="3067858" y="1324911"/>
                  <a:pt x="2980124" y="1331660"/>
                </a:cubicBezTo>
                <a:cubicBezTo>
                  <a:pt x="2950242" y="1337637"/>
                  <a:pt x="2920645" y="1345280"/>
                  <a:pt x="2890477" y="1349590"/>
                </a:cubicBezTo>
                <a:cubicBezTo>
                  <a:pt x="2721246" y="1373766"/>
                  <a:pt x="2682887" y="1366763"/>
                  <a:pt x="2496030" y="1385449"/>
                </a:cubicBezTo>
                <a:cubicBezTo>
                  <a:pt x="2453980" y="1389654"/>
                  <a:pt x="2412359" y="1397402"/>
                  <a:pt x="2370524" y="1403378"/>
                </a:cubicBezTo>
                <a:cubicBezTo>
                  <a:pt x="2324443" y="1418738"/>
                  <a:pt x="2294541" y="1430233"/>
                  <a:pt x="2245018" y="1439237"/>
                </a:cubicBezTo>
                <a:cubicBezTo>
                  <a:pt x="2203288" y="1446824"/>
                  <a:pt x="2058172" y="1463537"/>
                  <a:pt x="2011936" y="1475096"/>
                </a:cubicBezTo>
                <a:cubicBezTo>
                  <a:pt x="1975266" y="1484263"/>
                  <a:pt x="1941866" y="1506265"/>
                  <a:pt x="1904359" y="1510954"/>
                </a:cubicBezTo>
                <a:cubicBezTo>
                  <a:pt x="1856547" y="1516931"/>
                  <a:pt x="1808282" y="1520004"/>
                  <a:pt x="1760924" y="1528884"/>
                </a:cubicBezTo>
                <a:cubicBezTo>
                  <a:pt x="1712485" y="1537966"/>
                  <a:pt x="1665301" y="1552790"/>
                  <a:pt x="1617489" y="1564743"/>
                </a:cubicBezTo>
                <a:cubicBezTo>
                  <a:pt x="1593583" y="1570719"/>
                  <a:pt x="1569148" y="1574879"/>
                  <a:pt x="1545771" y="1582672"/>
                </a:cubicBezTo>
                <a:cubicBezTo>
                  <a:pt x="1527842" y="1588649"/>
                  <a:pt x="1510155" y="1595410"/>
                  <a:pt x="1491983" y="1600602"/>
                </a:cubicBezTo>
                <a:cubicBezTo>
                  <a:pt x="1363150" y="1637412"/>
                  <a:pt x="1478500" y="1599489"/>
                  <a:pt x="1330618" y="1636460"/>
                </a:cubicBezTo>
                <a:cubicBezTo>
                  <a:pt x="1312283" y="1641044"/>
                  <a:pt x="1295583" y="1652046"/>
                  <a:pt x="1276830" y="1654390"/>
                </a:cubicBezTo>
                <a:cubicBezTo>
                  <a:pt x="1124939" y="1673377"/>
                  <a:pt x="736016" y="1685699"/>
                  <a:pt x="631371" y="1690249"/>
                </a:cubicBezTo>
                <a:cubicBezTo>
                  <a:pt x="571606" y="1696225"/>
                  <a:pt x="512140" y="1708178"/>
                  <a:pt x="452077" y="1708178"/>
                </a:cubicBezTo>
                <a:cubicBezTo>
                  <a:pt x="273699" y="1708178"/>
                  <a:pt x="269523" y="1702881"/>
                  <a:pt x="147277" y="1672319"/>
                </a:cubicBezTo>
                <a:cubicBezTo>
                  <a:pt x="117395" y="1654390"/>
                  <a:pt x="88799" y="1634116"/>
                  <a:pt x="57630" y="1618531"/>
                </a:cubicBezTo>
                <a:cubicBezTo>
                  <a:pt x="40726" y="1610079"/>
                  <a:pt x="17206" y="1587238"/>
                  <a:pt x="3842" y="1600602"/>
                </a:cubicBezTo>
                <a:cubicBezTo>
                  <a:pt x="-9522" y="1613966"/>
                  <a:pt x="15795" y="1636461"/>
                  <a:pt x="21771" y="1654390"/>
                </a:cubicBezTo>
                <a:lnTo>
                  <a:pt x="3842" y="1726107"/>
                </a:lnTo>
              </a:path>
            </a:pathLst>
          </a:custGeom>
          <a:solidFill>
            <a:srgbClr val="008000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8050306" y="1703104"/>
            <a:ext cx="968206" cy="1362825"/>
          </a:xfrm>
          <a:custGeom>
            <a:avLst/>
            <a:gdLst>
              <a:gd name="connsiteX0" fmla="*/ 143435 w 968206"/>
              <a:gd name="connsiteY0" fmla="*/ 143625 h 1362825"/>
              <a:gd name="connsiteX1" fmla="*/ 17929 w 968206"/>
              <a:gd name="connsiteY1" fmla="*/ 269131 h 1362825"/>
              <a:gd name="connsiteX2" fmla="*/ 0 w 968206"/>
              <a:gd name="connsiteY2" fmla="*/ 322920 h 1362825"/>
              <a:gd name="connsiteX3" fmla="*/ 17929 w 968206"/>
              <a:gd name="connsiteY3" fmla="*/ 556002 h 1362825"/>
              <a:gd name="connsiteX4" fmla="*/ 35859 w 968206"/>
              <a:gd name="connsiteY4" fmla="*/ 627720 h 1362825"/>
              <a:gd name="connsiteX5" fmla="*/ 89647 w 968206"/>
              <a:gd name="connsiteY5" fmla="*/ 681508 h 1362825"/>
              <a:gd name="connsiteX6" fmla="*/ 161365 w 968206"/>
              <a:gd name="connsiteY6" fmla="*/ 789084 h 1362825"/>
              <a:gd name="connsiteX7" fmla="*/ 179294 w 968206"/>
              <a:gd name="connsiteY7" fmla="*/ 842872 h 1362825"/>
              <a:gd name="connsiteX8" fmla="*/ 215153 w 968206"/>
              <a:gd name="connsiteY8" fmla="*/ 1004237 h 1362825"/>
              <a:gd name="connsiteX9" fmla="*/ 251012 w 968206"/>
              <a:gd name="connsiteY9" fmla="*/ 1111814 h 1362825"/>
              <a:gd name="connsiteX10" fmla="*/ 304800 w 968206"/>
              <a:gd name="connsiteY10" fmla="*/ 1219390 h 1362825"/>
              <a:gd name="connsiteX11" fmla="*/ 519953 w 968206"/>
              <a:gd name="connsiteY11" fmla="*/ 1326967 h 1362825"/>
              <a:gd name="connsiteX12" fmla="*/ 735106 w 968206"/>
              <a:gd name="connsiteY12" fmla="*/ 1362825 h 1362825"/>
              <a:gd name="connsiteX13" fmla="*/ 860612 w 968206"/>
              <a:gd name="connsiteY13" fmla="*/ 1326967 h 1362825"/>
              <a:gd name="connsiteX14" fmla="*/ 878541 w 968206"/>
              <a:gd name="connsiteY14" fmla="*/ 1273178 h 1362825"/>
              <a:gd name="connsiteX15" fmla="*/ 932329 w 968206"/>
              <a:gd name="connsiteY15" fmla="*/ 1237320 h 1362825"/>
              <a:gd name="connsiteX16" fmla="*/ 950259 w 968206"/>
              <a:gd name="connsiteY16" fmla="*/ 968378 h 1362825"/>
              <a:gd name="connsiteX17" fmla="*/ 968188 w 968206"/>
              <a:gd name="connsiteY17" fmla="*/ 896661 h 1362825"/>
              <a:gd name="connsiteX18" fmla="*/ 932329 w 968206"/>
              <a:gd name="connsiteY18" fmla="*/ 609790 h 1362825"/>
              <a:gd name="connsiteX19" fmla="*/ 896470 w 968206"/>
              <a:gd name="connsiteY19" fmla="*/ 556002 h 1362825"/>
              <a:gd name="connsiteX20" fmla="*/ 842682 w 968206"/>
              <a:gd name="connsiteY20" fmla="*/ 448425 h 1362825"/>
              <a:gd name="connsiteX21" fmla="*/ 770965 w 968206"/>
              <a:gd name="connsiteY21" fmla="*/ 287061 h 1362825"/>
              <a:gd name="connsiteX22" fmla="*/ 717176 w 968206"/>
              <a:gd name="connsiteY22" fmla="*/ 251202 h 1362825"/>
              <a:gd name="connsiteX23" fmla="*/ 537882 w 968206"/>
              <a:gd name="connsiteY23" fmla="*/ 71908 h 1362825"/>
              <a:gd name="connsiteX24" fmla="*/ 484094 w 968206"/>
              <a:gd name="connsiteY24" fmla="*/ 36049 h 1362825"/>
              <a:gd name="connsiteX25" fmla="*/ 376518 w 968206"/>
              <a:gd name="connsiteY25" fmla="*/ 190 h 1362825"/>
              <a:gd name="connsiteX26" fmla="*/ 143435 w 968206"/>
              <a:gd name="connsiteY26" fmla="*/ 89837 h 1362825"/>
              <a:gd name="connsiteX27" fmla="*/ 143435 w 968206"/>
              <a:gd name="connsiteY27" fmla="*/ 143625 h 1362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968206" h="1362825">
                <a:moveTo>
                  <a:pt x="143435" y="143625"/>
                </a:moveTo>
                <a:cubicBezTo>
                  <a:pt x="122517" y="173507"/>
                  <a:pt x="51228" y="202532"/>
                  <a:pt x="17929" y="269131"/>
                </a:cubicBezTo>
                <a:cubicBezTo>
                  <a:pt x="9477" y="286035"/>
                  <a:pt x="5976" y="304990"/>
                  <a:pt x="0" y="322920"/>
                </a:cubicBezTo>
                <a:cubicBezTo>
                  <a:pt x="5976" y="400614"/>
                  <a:pt x="8824" y="478612"/>
                  <a:pt x="17929" y="556002"/>
                </a:cubicBezTo>
                <a:cubicBezTo>
                  <a:pt x="20808" y="580475"/>
                  <a:pt x="23633" y="606325"/>
                  <a:pt x="35859" y="627720"/>
                </a:cubicBezTo>
                <a:cubicBezTo>
                  <a:pt x="48439" y="649735"/>
                  <a:pt x="74080" y="661493"/>
                  <a:pt x="89647" y="681508"/>
                </a:cubicBezTo>
                <a:cubicBezTo>
                  <a:pt x="116106" y="715527"/>
                  <a:pt x="161365" y="789084"/>
                  <a:pt x="161365" y="789084"/>
                </a:cubicBezTo>
                <a:cubicBezTo>
                  <a:pt x="167341" y="807013"/>
                  <a:pt x="174710" y="824537"/>
                  <a:pt x="179294" y="842872"/>
                </a:cubicBezTo>
                <a:cubicBezTo>
                  <a:pt x="204889" y="945255"/>
                  <a:pt x="187540" y="912196"/>
                  <a:pt x="215153" y="1004237"/>
                </a:cubicBezTo>
                <a:cubicBezTo>
                  <a:pt x="226015" y="1040442"/>
                  <a:pt x="239059" y="1075955"/>
                  <a:pt x="251012" y="1111814"/>
                </a:cubicBezTo>
                <a:cubicBezTo>
                  <a:pt x="263802" y="1150183"/>
                  <a:pt x="272087" y="1190766"/>
                  <a:pt x="304800" y="1219390"/>
                </a:cubicBezTo>
                <a:cubicBezTo>
                  <a:pt x="363108" y="1270410"/>
                  <a:pt x="442286" y="1314023"/>
                  <a:pt x="519953" y="1326967"/>
                </a:cubicBezTo>
                <a:lnTo>
                  <a:pt x="735106" y="1362825"/>
                </a:lnTo>
                <a:cubicBezTo>
                  <a:pt x="735726" y="1362670"/>
                  <a:pt x="852039" y="1335540"/>
                  <a:pt x="860612" y="1326967"/>
                </a:cubicBezTo>
                <a:cubicBezTo>
                  <a:pt x="873976" y="1313603"/>
                  <a:pt x="866735" y="1287936"/>
                  <a:pt x="878541" y="1273178"/>
                </a:cubicBezTo>
                <a:cubicBezTo>
                  <a:pt x="892002" y="1256352"/>
                  <a:pt x="914400" y="1249273"/>
                  <a:pt x="932329" y="1237320"/>
                </a:cubicBezTo>
                <a:cubicBezTo>
                  <a:pt x="938306" y="1147673"/>
                  <a:pt x="940853" y="1057731"/>
                  <a:pt x="950259" y="968378"/>
                </a:cubicBezTo>
                <a:cubicBezTo>
                  <a:pt x="952839" y="943872"/>
                  <a:pt x="968188" y="921302"/>
                  <a:pt x="968188" y="896661"/>
                </a:cubicBezTo>
                <a:cubicBezTo>
                  <a:pt x="968188" y="859009"/>
                  <a:pt x="970202" y="685534"/>
                  <a:pt x="932329" y="609790"/>
                </a:cubicBezTo>
                <a:cubicBezTo>
                  <a:pt x="922692" y="590517"/>
                  <a:pt x="908423" y="573931"/>
                  <a:pt x="896470" y="556002"/>
                </a:cubicBezTo>
                <a:cubicBezTo>
                  <a:pt x="831087" y="359850"/>
                  <a:pt x="935361" y="656953"/>
                  <a:pt x="842682" y="448425"/>
                </a:cubicBezTo>
                <a:cubicBezTo>
                  <a:pt x="814279" y="384518"/>
                  <a:pt x="819654" y="335750"/>
                  <a:pt x="770965" y="287061"/>
                </a:cubicBezTo>
                <a:cubicBezTo>
                  <a:pt x="755728" y="271824"/>
                  <a:pt x="735106" y="263155"/>
                  <a:pt x="717176" y="251202"/>
                </a:cubicBezTo>
                <a:cubicBezTo>
                  <a:pt x="621552" y="107765"/>
                  <a:pt x="681319" y="167532"/>
                  <a:pt x="537882" y="71908"/>
                </a:cubicBezTo>
                <a:cubicBezTo>
                  <a:pt x="519953" y="59955"/>
                  <a:pt x="504537" y="42863"/>
                  <a:pt x="484094" y="36049"/>
                </a:cubicBezTo>
                <a:lnTo>
                  <a:pt x="376518" y="190"/>
                </a:lnTo>
                <a:cubicBezTo>
                  <a:pt x="101381" y="23119"/>
                  <a:pt x="190951" y="-52708"/>
                  <a:pt x="143435" y="89837"/>
                </a:cubicBezTo>
                <a:cubicBezTo>
                  <a:pt x="139209" y="102515"/>
                  <a:pt x="164353" y="113743"/>
                  <a:pt x="143435" y="143625"/>
                </a:cubicBezTo>
                <a:close/>
              </a:path>
            </a:pathLst>
          </a:custGeom>
          <a:solidFill>
            <a:srgbClr val="99CB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397680" y="3406564"/>
            <a:ext cx="568788" cy="627554"/>
          </a:xfrm>
          <a:custGeom>
            <a:avLst/>
            <a:gdLst>
              <a:gd name="connsiteX0" fmla="*/ 192249 w 568788"/>
              <a:gd name="connsiteY0" fmla="*/ 24 h 627554"/>
              <a:gd name="connsiteX1" fmla="*/ 66744 w 568788"/>
              <a:gd name="connsiteY1" fmla="*/ 71742 h 627554"/>
              <a:gd name="connsiteX2" fmla="*/ 30885 w 568788"/>
              <a:gd name="connsiteY2" fmla="*/ 394471 h 627554"/>
              <a:gd name="connsiteX3" fmla="*/ 84673 w 568788"/>
              <a:gd name="connsiteY3" fmla="*/ 430330 h 627554"/>
              <a:gd name="connsiteX4" fmla="*/ 174320 w 568788"/>
              <a:gd name="connsiteY4" fmla="*/ 466189 h 627554"/>
              <a:gd name="connsiteX5" fmla="*/ 228108 w 568788"/>
              <a:gd name="connsiteY5" fmla="*/ 502048 h 627554"/>
              <a:gd name="connsiteX6" fmla="*/ 335685 w 568788"/>
              <a:gd name="connsiteY6" fmla="*/ 591695 h 627554"/>
              <a:gd name="connsiteX7" fmla="*/ 514979 w 568788"/>
              <a:gd name="connsiteY7" fmla="*/ 627554 h 627554"/>
              <a:gd name="connsiteX8" fmla="*/ 550838 w 568788"/>
              <a:gd name="connsiteY8" fmla="*/ 555836 h 627554"/>
              <a:gd name="connsiteX9" fmla="*/ 550838 w 568788"/>
              <a:gd name="connsiteY9" fmla="*/ 304824 h 627554"/>
              <a:gd name="connsiteX10" fmla="*/ 532908 w 568788"/>
              <a:gd name="connsiteY10" fmla="*/ 251036 h 627554"/>
              <a:gd name="connsiteX11" fmla="*/ 497049 w 568788"/>
              <a:gd name="connsiteY11" fmla="*/ 197248 h 627554"/>
              <a:gd name="connsiteX12" fmla="*/ 461191 w 568788"/>
              <a:gd name="connsiteY12" fmla="*/ 53812 h 627554"/>
              <a:gd name="connsiteX13" fmla="*/ 407402 w 568788"/>
              <a:gd name="connsiteY13" fmla="*/ 17954 h 627554"/>
              <a:gd name="connsiteX14" fmla="*/ 317755 w 568788"/>
              <a:gd name="connsiteY14" fmla="*/ 24 h 627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568788" h="627554">
                <a:moveTo>
                  <a:pt x="192249" y="24"/>
                </a:moveTo>
                <a:cubicBezTo>
                  <a:pt x="150414" y="23930"/>
                  <a:pt x="104369" y="41642"/>
                  <a:pt x="66744" y="71742"/>
                </a:cubicBezTo>
                <a:cubicBezTo>
                  <a:pt x="-34057" y="152384"/>
                  <a:pt x="1512" y="276979"/>
                  <a:pt x="30885" y="394471"/>
                </a:cubicBezTo>
                <a:cubicBezTo>
                  <a:pt x="36111" y="415376"/>
                  <a:pt x="65400" y="420693"/>
                  <a:pt x="84673" y="430330"/>
                </a:cubicBezTo>
                <a:cubicBezTo>
                  <a:pt x="113459" y="444723"/>
                  <a:pt x="145534" y="451796"/>
                  <a:pt x="174320" y="466189"/>
                </a:cubicBezTo>
                <a:cubicBezTo>
                  <a:pt x="193593" y="475826"/>
                  <a:pt x="211554" y="488253"/>
                  <a:pt x="228108" y="502048"/>
                </a:cubicBezTo>
                <a:cubicBezTo>
                  <a:pt x="273722" y="540060"/>
                  <a:pt x="280694" y="568128"/>
                  <a:pt x="335685" y="591695"/>
                </a:cubicBezTo>
                <a:cubicBezTo>
                  <a:pt x="369723" y="606283"/>
                  <a:pt x="490715" y="623510"/>
                  <a:pt x="514979" y="627554"/>
                </a:cubicBezTo>
                <a:cubicBezTo>
                  <a:pt x="526932" y="603648"/>
                  <a:pt x="543158" y="581437"/>
                  <a:pt x="550838" y="555836"/>
                </a:cubicBezTo>
                <a:cubicBezTo>
                  <a:pt x="579701" y="459626"/>
                  <a:pt x="569283" y="406271"/>
                  <a:pt x="550838" y="304824"/>
                </a:cubicBezTo>
                <a:cubicBezTo>
                  <a:pt x="547457" y="286230"/>
                  <a:pt x="541360" y="267940"/>
                  <a:pt x="532908" y="251036"/>
                </a:cubicBezTo>
                <a:cubicBezTo>
                  <a:pt x="523271" y="231763"/>
                  <a:pt x="509002" y="215177"/>
                  <a:pt x="497049" y="197248"/>
                </a:cubicBezTo>
                <a:cubicBezTo>
                  <a:pt x="496156" y="192785"/>
                  <a:pt x="475892" y="72188"/>
                  <a:pt x="461191" y="53812"/>
                </a:cubicBezTo>
                <a:cubicBezTo>
                  <a:pt x="447730" y="36985"/>
                  <a:pt x="427208" y="26442"/>
                  <a:pt x="407402" y="17954"/>
                </a:cubicBezTo>
                <a:cubicBezTo>
                  <a:pt x="362183" y="-1426"/>
                  <a:pt x="352493" y="24"/>
                  <a:pt x="317755" y="24"/>
                </a:cubicBezTo>
              </a:path>
            </a:pathLst>
          </a:custGeom>
          <a:solidFill>
            <a:srgbClr val="FF0000">
              <a:alpha val="56863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396708" y="2240135"/>
            <a:ext cx="717221" cy="682359"/>
          </a:xfrm>
          <a:custGeom>
            <a:avLst/>
            <a:gdLst>
              <a:gd name="connsiteX0" fmla="*/ 519998 w 717221"/>
              <a:gd name="connsiteY0" fmla="*/ 36900 h 682359"/>
              <a:gd name="connsiteX1" fmla="*/ 233127 w 717221"/>
              <a:gd name="connsiteY1" fmla="*/ 144477 h 682359"/>
              <a:gd name="connsiteX2" fmla="*/ 125551 w 717221"/>
              <a:gd name="connsiteY2" fmla="*/ 180336 h 682359"/>
              <a:gd name="connsiteX3" fmla="*/ 53833 w 717221"/>
              <a:gd name="connsiteY3" fmla="*/ 287912 h 682359"/>
              <a:gd name="connsiteX4" fmla="*/ 17974 w 717221"/>
              <a:gd name="connsiteY4" fmla="*/ 341700 h 682359"/>
              <a:gd name="connsiteX5" fmla="*/ 45 w 717221"/>
              <a:gd name="connsiteY5" fmla="*/ 395489 h 682359"/>
              <a:gd name="connsiteX6" fmla="*/ 17974 w 717221"/>
              <a:gd name="connsiteY6" fmla="*/ 610641 h 682359"/>
              <a:gd name="connsiteX7" fmla="*/ 71763 w 717221"/>
              <a:gd name="connsiteY7" fmla="*/ 646500 h 682359"/>
              <a:gd name="connsiteX8" fmla="*/ 268986 w 717221"/>
              <a:gd name="connsiteY8" fmla="*/ 682359 h 682359"/>
              <a:gd name="connsiteX9" fmla="*/ 484139 w 717221"/>
              <a:gd name="connsiteY9" fmla="*/ 628571 h 682359"/>
              <a:gd name="connsiteX10" fmla="*/ 555857 w 717221"/>
              <a:gd name="connsiteY10" fmla="*/ 520994 h 682359"/>
              <a:gd name="connsiteX11" fmla="*/ 645504 w 717221"/>
              <a:gd name="connsiteY11" fmla="*/ 359630 h 682359"/>
              <a:gd name="connsiteX12" fmla="*/ 699292 w 717221"/>
              <a:gd name="connsiteY12" fmla="*/ 323771 h 682359"/>
              <a:gd name="connsiteX13" fmla="*/ 717221 w 717221"/>
              <a:gd name="connsiteY13" fmla="*/ 269983 h 682359"/>
              <a:gd name="connsiteX14" fmla="*/ 663433 w 717221"/>
              <a:gd name="connsiteY14" fmla="*/ 162406 h 682359"/>
              <a:gd name="connsiteX15" fmla="*/ 645504 w 717221"/>
              <a:gd name="connsiteY15" fmla="*/ 108618 h 682359"/>
              <a:gd name="connsiteX16" fmla="*/ 591716 w 717221"/>
              <a:gd name="connsiteY16" fmla="*/ 54830 h 682359"/>
              <a:gd name="connsiteX17" fmla="*/ 484139 w 717221"/>
              <a:gd name="connsiteY17" fmla="*/ 1041 h 682359"/>
              <a:gd name="connsiteX18" fmla="*/ 448280 w 717221"/>
              <a:gd name="connsiteY18" fmla="*/ 1041 h 6823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17221" h="682359">
                <a:moveTo>
                  <a:pt x="519998" y="36900"/>
                </a:moveTo>
                <a:lnTo>
                  <a:pt x="233127" y="144477"/>
                </a:lnTo>
                <a:cubicBezTo>
                  <a:pt x="197604" y="157394"/>
                  <a:pt x="125551" y="180336"/>
                  <a:pt x="125551" y="180336"/>
                </a:cubicBezTo>
                <a:lnTo>
                  <a:pt x="53833" y="287912"/>
                </a:lnTo>
                <a:lnTo>
                  <a:pt x="17974" y="341700"/>
                </a:lnTo>
                <a:cubicBezTo>
                  <a:pt x="11998" y="359630"/>
                  <a:pt x="45" y="376590"/>
                  <a:pt x="45" y="395489"/>
                </a:cubicBezTo>
                <a:cubicBezTo>
                  <a:pt x="45" y="467455"/>
                  <a:pt x="-1797" y="541444"/>
                  <a:pt x="17974" y="610641"/>
                </a:cubicBezTo>
                <a:cubicBezTo>
                  <a:pt x="23894" y="631361"/>
                  <a:pt x="52489" y="636863"/>
                  <a:pt x="71763" y="646500"/>
                </a:cubicBezTo>
                <a:cubicBezTo>
                  <a:pt x="127043" y="674140"/>
                  <a:pt x="219534" y="676178"/>
                  <a:pt x="268986" y="682359"/>
                </a:cubicBezTo>
                <a:cubicBezTo>
                  <a:pt x="337223" y="674777"/>
                  <a:pt x="430929" y="689383"/>
                  <a:pt x="484139" y="628571"/>
                </a:cubicBezTo>
                <a:cubicBezTo>
                  <a:pt x="512519" y="596137"/>
                  <a:pt x="555857" y="520994"/>
                  <a:pt x="555857" y="520994"/>
                </a:cubicBezTo>
                <a:cubicBezTo>
                  <a:pt x="574541" y="464942"/>
                  <a:pt x="592659" y="394860"/>
                  <a:pt x="645504" y="359630"/>
                </a:cubicBezTo>
                <a:lnTo>
                  <a:pt x="699292" y="323771"/>
                </a:lnTo>
                <a:cubicBezTo>
                  <a:pt x="705268" y="305842"/>
                  <a:pt x="717221" y="288882"/>
                  <a:pt x="717221" y="269983"/>
                </a:cubicBezTo>
                <a:cubicBezTo>
                  <a:pt x="717221" y="232865"/>
                  <a:pt x="681565" y="189603"/>
                  <a:pt x="663433" y="162406"/>
                </a:cubicBezTo>
                <a:cubicBezTo>
                  <a:pt x="657457" y="144477"/>
                  <a:pt x="655987" y="124343"/>
                  <a:pt x="645504" y="108618"/>
                </a:cubicBezTo>
                <a:cubicBezTo>
                  <a:pt x="631439" y="87521"/>
                  <a:pt x="611195" y="71062"/>
                  <a:pt x="591716" y="54830"/>
                </a:cubicBezTo>
                <a:cubicBezTo>
                  <a:pt x="558315" y="26996"/>
                  <a:pt x="526697" y="9553"/>
                  <a:pt x="484139" y="1041"/>
                </a:cubicBezTo>
                <a:cubicBezTo>
                  <a:pt x="472418" y="-1303"/>
                  <a:pt x="460233" y="1041"/>
                  <a:pt x="448280" y="1041"/>
                </a:cubicBezTo>
              </a:path>
            </a:pathLst>
          </a:custGeom>
          <a:solidFill>
            <a:srgbClr val="FF0000">
              <a:alpha val="5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749747" y="3158525"/>
            <a:ext cx="555812" cy="663388"/>
          </a:xfrm>
          <a:custGeom>
            <a:avLst/>
            <a:gdLst>
              <a:gd name="connsiteX0" fmla="*/ 233082 w 555812"/>
              <a:gd name="connsiteY0" fmla="*/ 107576 h 663388"/>
              <a:gd name="connsiteX1" fmla="*/ 71718 w 555812"/>
              <a:gd name="connsiteY1" fmla="*/ 143435 h 663388"/>
              <a:gd name="connsiteX2" fmla="*/ 53788 w 555812"/>
              <a:gd name="connsiteY2" fmla="*/ 197223 h 663388"/>
              <a:gd name="connsiteX3" fmla="*/ 0 w 555812"/>
              <a:gd name="connsiteY3" fmla="*/ 233082 h 663388"/>
              <a:gd name="connsiteX4" fmla="*/ 53788 w 555812"/>
              <a:gd name="connsiteY4" fmla="*/ 412376 h 663388"/>
              <a:gd name="connsiteX5" fmla="*/ 89647 w 555812"/>
              <a:gd name="connsiteY5" fmla="*/ 466165 h 663388"/>
              <a:gd name="connsiteX6" fmla="*/ 197223 w 555812"/>
              <a:gd name="connsiteY6" fmla="*/ 537882 h 663388"/>
              <a:gd name="connsiteX7" fmla="*/ 304800 w 555812"/>
              <a:gd name="connsiteY7" fmla="*/ 609600 h 663388"/>
              <a:gd name="connsiteX8" fmla="*/ 358588 w 555812"/>
              <a:gd name="connsiteY8" fmla="*/ 645459 h 663388"/>
              <a:gd name="connsiteX9" fmla="*/ 412376 w 555812"/>
              <a:gd name="connsiteY9" fmla="*/ 663388 h 663388"/>
              <a:gd name="connsiteX10" fmla="*/ 555812 w 555812"/>
              <a:gd name="connsiteY10" fmla="*/ 591670 h 663388"/>
              <a:gd name="connsiteX11" fmla="*/ 519953 w 555812"/>
              <a:gd name="connsiteY11" fmla="*/ 412376 h 663388"/>
              <a:gd name="connsiteX12" fmla="*/ 466165 w 555812"/>
              <a:gd name="connsiteY12" fmla="*/ 125506 h 663388"/>
              <a:gd name="connsiteX13" fmla="*/ 448235 w 555812"/>
              <a:gd name="connsiteY13" fmla="*/ 71718 h 663388"/>
              <a:gd name="connsiteX14" fmla="*/ 340659 w 555812"/>
              <a:gd name="connsiteY14" fmla="*/ 17929 h 663388"/>
              <a:gd name="connsiteX15" fmla="*/ 304800 w 555812"/>
              <a:gd name="connsiteY15" fmla="*/ 0 h 66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55812" h="663388">
                <a:moveTo>
                  <a:pt x="233082" y="107576"/>
                </a:moveTo>
                <a:cubicBezTo>
                  <a:pt x="179294" y="119529"/>
                  <a:pt x="121001" y="118793"/>
                  <a:pt x="71718" y="143435"/>
                </a:cubicBezTo>
                <a:cubicBezTo>
                  <a:pt x="54814" y="151887"/>
                  <a:pt x="65594" y="182465"/>
                  <a:pt x="53788" y="197223"/>
                </a:cubicBezTo>
                <a:cubicBezTo>
                  <a:pt x="40327" y="214049"/>
                  <a:pt x="17929" y="221129"/>
                  <a:pt x="0" y="233082"/>
                </a:cubicBezTo>
                <a:cubicBezTo>
                  <a:pt x="10023" y="273175"/>
                  <a:pt x="36326" y="386182"/>
                  <a:pt x="53788" y="412376"/>
                </a:cubicBezTo>
                <a:cubicBezTo>
                  <a:pt x="65741" y="430306"/>
                  <a:pt x="73430" y="451975"/>
                  <a:pt x="89647" y="466165"/>
                </a:cubicBezTo>
                <a:cubicBezTo>
                  <a:pt x="122081" y="494544"/>
                  <a:pt x="161364" y="513976"/>
                  <a:pt x="197223" y="537882"/>
                </a:cubicBezTo>
                <a:lnTo>
                  <a:pt x="304800" y="609600"/>
                </a:lnTo>
                <a:cubicBezTo>
                  <a:pt x="322729" y="621553"/>
                  <a:pt x="338145" y="638645"/>
                  <a:pt x="358588" y="645459"/>
                </a:cubicBezTo>
                <a:lnTo>
                  <a:pt x="412376" y="663388"/>
                </a:lnTo>
                <a:cubicBezTo>
                  <a:pt x="446693" y="657669"/>
                  <a:pt x="555812" y="666370"/>
                  <a:pt x="555812" y="591670"/>
                </a:cubicBezTo>
                <a:cubicBezTo>
                  <a:pt x="555812" y="530722"/>
                  <a:pt x="527513" y="472854"/>
                  <a:pt x="519953" y="412376"/>
                </a:cubicBezTo>
                <a:cubicBezTo>
                  <a:pt x="505209" y="294427"/>
                  <a:pt x="504198" y="239601"/>
                  <a:pt x="466165" y="125506"/>
                </a:cubicBezTo>
                <a:cubicBezTo>
                  <a:pt x="460188" y="107577"/>
                  <a:pt x="460041" y="86476"/>
                  <a:pt x="448235" y="71718"/>
                </a:cubicBezTo>
                <a:cubicBezTo>
                  <a:pt x="419789" y="36161"/>
                  <a:pt x="378871" y="33214"/>
                  <a:pt x="340659" y="17929"/>
                </a:cubicBezTo>
                <a:cubicBezTo>
                  <a:pt x="328251" y="12966"/>
                  <a:pt x="316753" y="5976"/>
                  <a:pt x="304800" y="0"/>
                </a:cubicBezTo>
              </a:path>
            </a:pathLst>
          </a:custGeom>
          <a:solidFill>
            <a:srgbClr val="FF0000">
              <a:alpha val="5490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7758953" y="4007224"/>
            <a:ext cx="551329" cy="739588"/>
          </a:xfrm>
          <a:custGeom>
            <a:avLst/>
            <a:gdLst>
              <a:gd name="connsiteX0" fmla="*/ 336176 w 551329"/>
              <a:gd name="connsiteY0" fmla="*/ 40341 h 739588"/>
              <a:gd name="connsiteX1" fmla="*/ 363071 w 551329"/>
              <a:gd name="connsiteY1" fmla="*/ 107576 h 739588"/>
              <a:gd name="connsiteX2" fmla="*/ 389965 w 551329"/>
              <a:gd name="connsiteY2" fmla="*/ 147917 h 739588"/>
              <a:gd name="connsiteX3" fmla="*/ 416859 w 551329"/>
              <a:gd name="connsiteY3" fmla="*/ 228600 h 739588"/>
              <a:gd name="connsiteX4" fmla="*/ 430306 w 551329"/>
              <a:gd name="connsiteY4" fmla="*/ 268941 h 739588"/>
              <a:gd name="connsiteX5" fmla="*/ 470647 w 551329"/>
              <a:gd name="connsiteY5" fmla="*/ 349623 h 739588"/>
              <a:gd name="connsiteX6" fmla="*/ 551329 w 551329"/>
              <a:gd name="connsiteY6" fmla="*/ 416858 h 739588"/>
              <a:gd name="connsiteX7" fmla="*/ 537882 w 551329"/>
              <a:gd name="connsiteY7" fmla="*/ 591670 h 739588"/>
              <a:gd name="connsiteX8" fmla="*/ 510988 w 551329"/>
              <a:gd name="connsiteY8" fmla="*/ 672352 h 739588"/>
              <a:gd name="connsiteX9" fmla="*/ 389965 w 551329"/>
              <a:gd name="connsiteY9" fmla="*/ 712694 h 739588"/>
              <a:gd name="connsiteX10" fmla="*/ 349623 w 551329"/>
              <a:gd name="connsiteY10" fmla="*/ 726141 h 739588"/>
              <a:gd name="connsiteX11" fmla="*/ 201706 w 551329"/>
              <a:gd name="connsiteY11" fmla="*/ 739588 h 739588"/>
              <a:gd name="connsiteX12" fmla="*/ 134471 w 551329"/>
              <a:gd name="connsiteY12" fmla="*/ 726141 h 739588"/>
              <a:gd name="connsiteX13" fmla="*/ 80682 w 551329"/>
              <a:gd name="connsiteY13" fmla="*/ 672352 h 739588"/>
              <a:gd name="connsiteX14" fmla="*/ 13447 w 551329"/>
              <a:gd name="connsiteY14" fmla="*/ 551329 h 739588"/>
              <a:gd name="connsiteX15" fmla="*/ 0 w 551329"/>
              <a:gd name="connsiteY15" fmla="*/ 484094 h 739588"/>
              <a:gd name="connsiteX16" fmla="*/ 26894 w 551329"/>
              <a:gd name="connsiteY16" fmla="*/ 376517 h 739588"/>
              <a:gd name="connsiteX17" fmla="*/ 67235 w 551329"/>
              <a:gd name="connsiteY17" fmla="*/ 349623 h 739588"/>
              <a:gd name="connsiteX18" fmla="*/ 94129 w 551329"/>
              <a:gd name="connsiteY18" fmla="*/ 309282 h 739588"/>
              <a:gd name="connsiteX19" fmla="*/ 174812 w 551329"/>
              <a:gd name="connsiteY19" fmla="*/ 228600 h 739588"/>
              <a:gd name="connsiteX20" fmla="*/ 188259 w 551329"/>
              <a:gd name="connsiteY20" fmla="*/ 188258 h 739588"/>
              <a:gd name="connsiteX21" fmla="*/ 201706 w 551329"/>
              <a:gd name="connsiteY21" fmla="*/ 80682 h 739588"/>
              <a:gd name="connsiteX22" fmla="*/ 295835 w 551329"/>
              <a:gd name="connsiteY22" fmla="*/ 121023 h 739588"/>
              <a:gd name="connsiteX23" fmla="*/ 215153 w 551329"/>
              <a:gd name="connsiteY23" fmla="*/ 67235 h 739588"/>
              <a:gd name="connsiteX24" fmla="*/ 147918 w 551329"/>
              <a:gd name="connsiteY24" fmla="*/ 0 h 739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551329" h="739588">
                <a:moveTo>
                  <a:pt x="336176" y="40341"/>
                </a:moveTo>
                <a:cubicBezTo>
                  <a:pt x="345141" y="62753"/>
                  <a:pt x="352276" y="85986"/>
                  <a:pt x="363071" y="107576"/>
                </a:cubicBezTo>
                <a:cubicBezTo>
                  <a:pt x="370299" y="122031"/>
                  <a:pt x="383401" y="133149"/>
                  <a:pt x="389965" y="147917"/>
                </a:cubicBezTo>
                <a:cubicBezTo>
                  <a:pt x="401479" y="173823"/>
                  <a:pt x="407894" y="201706"/>
                  <a:pt x="416859" y="228600"/>
                </a:cubicBezTo>
                <a:lnTo>
                  <a:pt x="430306" y="268941"/>
                </a:lnTo>
                <a:cubicBezTo>
                  <a:pt x="443783" y="309372"/>
                  <a:pt x="441683" y="314866"/>
                  <a:pt x="470647" y="349623"/>
                </a:cubicBezTo>
                <a:cubicBezTo>
                  <a:pt x="503002" y="388450"/>
                  <a:pt x="511663" y="390414"/>
                  <a:pt x="551329" y="416858"/>
                </a:cubicBezTo>
                <a:cubicBezTo>
                  <a:pt x="546847" y="475129"/>
                  <a:pt x="546997" y="533942"/>
                  <a:pt x="537882" y="591670"/>
                </a:cubicBezTo>
                <a:cubicBezTo>
                  <a:pt x="533461" y="619672"/>
                  <a:pt x="537882" y="663387"/>
                  <a:pt x="510988" y="672352"/>
                </a:cubicBezTo>
                <a:lnTo>
                  <a:pt x="389965" y="712694"/>
                </a:lnTo>
                <a:cubicBezTo>
                  <a:pt x="376518" y="717176"/>
                  <a:pt x="363739" y="724858"/>
                  <a:pt x="349623" y="726141"/>
                </a:cubicBezTo>
                <a:lnTo>
                  <a:pt x="201706" y="739588"/>
                </a:lnTo>
                <a:cubicBezTo>
                  <a:pt x="179294" y="735106"/>
                  <a:pt x="154450" y="737241"/>
                  <a:pt x="134471" y="726141"/>
                </a:cubicBezTo>
                <a:cubicBezTo>
                  <a:pt x="112306" y="713827"/>
                  <a:pt x="94747" y="693450"/>
                  <a:pt x="80682" y="672352"/>
                </a:cubicBezTo>
                <a:cubicBezTo>
                  <a:pt x="40620" y="612259"/>
                  <a:pt x="27648" y="608133"/>
                  <a:pt x="13447" y="551329"/>
                </a:cubicBezTo>
                <a:cubicBezTo>
                  <a:pt x="7904" y="529156"/>
                  <a:pt x="4482" y="506506"/>
                  <a:pt x="0" y="484094"/>
                </a:cubicBezTo>
                <a:cubicBezTo>
                  <a:pt x="670" y="480746"/>
                  <a:pt x="15867" y="390300"/>
                  <a:pt x="26894" y="376517"/>
                </a:cubicBezTo>
                <a:cubicBezTo>
                  <a:pt x="36990" y="363897"/>
                  <a:pt x="53788" y="358588"/>
                  <a:pt x="67235" y="349623"/>
                </a:cubicBezTo>
                <a:cubicBezTo>
                  <a:pt x="76200" y="336176"/>
                  <a:pt x="83392" y="321361"/>
                  <a:pt x="94129" y="309282"/>
                </a:cubicBezTo>
                <a:cubicBezTo>
                  <a:pt x="119398" y="280855"/>
                  <a:pt x="174812" y="228600"/>
                  <a:pt x="174812" y="228600"/>
                </a:cubicBezTo>
                <a:cubicBezTo>
                  <a:pt x="179294" y="215153"/>
                  <a:pt x="185723" y="202204"/>
                  <a:pt x="188259" y="188258"/>
                </a:cubicBezTo>
                <a:cubicBezTo>
                  <a:pt x="194723" y="152703"/>
                  <a:pt x="183777" y="112058"/>
                  <a:pt x="201706" y="80682"/>
                </a:cubicBezTo>
                <a:cubicBezTo>
                  <a:pt x="207551" y="70454"/>
                  <a:pt x="305048" y="130236"/>
                  <a:pt x="295835" y="121023"/>
                </a:cubicBezTo>
                <a:cubicBezTo>
                  <a:pt x="272979" y="98167"/>
                  <a:pt x="238009" y="90091"/>
                  <a:pt x="215153" y="67235"/>
                </a:cubicBezTo>
                <a:lnTo>
                  <a:pt x="147918" y="0"/>
                </a:lnTo>
              </a:path>
            </a:pathLst>
          </a:custGeom>
          <a:solidFill>
            <a:srgbClr val="FF0000">
              <a:alpha val="56863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3818965" y="3966882"/>
            <a:ext cx="1479176" cy="1640580"/>
          </a:xfrm>
          <a:custGeom>
            <a:avLst/>
            <a:gdLst>
              <a:gd name="connsiteX0" fmla="*/ 255494 w 1479176"/>
              <a:gd name="connsiteY0" fmla="*/ 53789 h 1640580"/>
              <a:gd name="connsiteX1" fmla="*/ 147917 w 1479176"/>
              <a:gd name="connsiteY1" fmla="*/ 80683 h 1640580"/>
              <a:gd name="connsiteX2" fmla="*/ 40341 w 1479176"/>
              <a:gd name="connsiteY2" fmla="*/ 174812 h 1640580"/>
              <a:gd name="connsiteX3" fmla="*/ 0 w 1479176"/>
              <a:gd name="connsiteY3" fmla="*/ 201706 h 1640580"/>
              <a:gd name="connsiteX4" fmla="*/ 26894 w 1479176"/>
              <a:gd name="connsiteY4" fmla="*/ 524436 h 1640580"/>
              <a:gd name="connsiteX5" fmla="*/ 40341 w 1479176"/>
              <a:gd name="connsiteY5" fmla="*/ 591671 h 1640580"/>
              <a:gd name="connsiteX6" fmla="*/ 53788 w 1479176"/>
              <a:gd name="connsiteY6" fmla="*/ 900953 h 1640580"/>
              <a:gd name="connsiteX7" fmla="*/ 107576 w 1479176"/>
              <a:gd name="connsiteY7" fmla="*/ 1035424 h 1640580"/>
              <a:gd name="connsiteX8" fmla="*/ 134470 w 1479176"/>
              <a:gd name="connsiteY8" fmla="*/ 1196789 h 1640580"/>
              <a:gd name="connsiteX9" fmla="*/ 174811 w 1479176"/>
              <a:gd name="connsiteY9" fmla="*/ 1277471 h 1640580"/>
              <a:gd name="connsiteX10" fmla="*/ 188259 w 1479176"/>
              <a:gd name="connsiteY10" fmla="*/ 1331259 h 1640580"/>
              <a:gd name="connsiteX11" fmla="*/ 242047 w 1479176"/>
              <a:gd name="connsiteY11" fmla="*/ 1398494 h 1640580"/>
              <a:gd name="connsiteX12" fmla="*/ 295835 w 1479176"/>
              <a:gd name="connsiteY12" fmla="*/ 1492624 h 1640580"/>
              <a:gd name="connsiteX13" fmla="*/ 349623 w 1479176"/>
              <a:gd name="connsiteY13" fmla="*/ 1519518 h 1640580"/>
              <a:gd name="connsiteX14" fmla="*/ 551329 w 1479176"/>
              <a:gd name="connsiteY14" fmla="*/ 1573306 h 1640580"/>
              <a:gd name="connsiteX15" fmla="*/ 605117 w 1479176"/>
              <a:gd name="connsiteY15" fmla="*/ 1600200 h 1640580"/>
              <a:gd name="connsiteX16" fmla="*/ 645459 w 1479176"/>
              <a:gd name="connsiteY16" fmla="*/ 1640542 h 1640580"/>
              <a:gd name="connsiteX17" fmla="*/ 806823 w 1479176"/>
              <a:gd name="connsiteY17" fmla="*/ 1586753 h 1640580"/>
              <a:gd name="connsiteX18" fmla="*/ 820270 w 1479176"/>
              <a:gd name="connsiteY18" fmla="*/ 1425389 h 1640580"/>
              <a:gd name="connsiteX19" fmla="*/ 793376 w 1479176"/>
              <a:gd name="connsiteY19" fmla="*/ 1371600 h 1640580"/>
              <a:gd name="connsiteX20" fmla="*/ 914400 w 1479176"/>
              <a:gd name="connsiteY20" fmla="*/ 1411942 h 1640580"/>
              <a:gd name="connsiteX21" fmla="*/ 1048870 w 1479176"/>
              <a:gd name="connsiteY21" fmla="*/ 1425389 h 1640580"/>
              <a:gd name="connsiteX22" fmla="*/ 1102659 w 1479176"/>
              <a:gd name="connsiteY22" fmla="*/ 1385047 h 1640580"/>
              <a:gd name="connsiteX23" fmla="*/ 1062317 w 1479176"/>
              <a:gd name="connsiteY23" fmla="*/ 1196789 h 1640580"/>
              <a:gd name="connsiteX24" fmla="*/ 1304364 w 1479176"/>
              <a:gd name="connsiteY24" fmla="*/ 1210236 h 1640580"/>
              <a:gd name="connsiteX25" fmla="*/ 1465729 w 1479176"/>
              <a:gd name="connsiteY25" fmla="*/ 1196789 h 1640580"/>
              <a:gd name="connsiteX26" fmla="*/ 1479176 w 1479176"/>
              <a:gd name="connsiteY26" fmla="*/ 1143000 h 1640580"/>
              <a:gd name="connsiteX27" fmla="*/ 1452282 w 1479176"/>
              <a:gd name="connsiteY27" fmla="*/ 1021977 h 1640580"/>
              <a:gd name="connsiteX28" fmla="*/ 1398494 w 1479176"/>
              <a:gd name="connsiteY28" fmla="*/ 874059 h 1640580"/>
              <a:gd name="connsiteX29" fmla="*/ 1358153 w 1479176"/>
              <a:gd name="connsiteY29" fmla="*/ 820271 h 1640580"/>
              <a:gd name="connsiteX30" fmla="*/ 1277470 w 1479176"/>
              <a:gd name="connsiteY30" fmla="*/ 766483 h 1640580"/>
              <a:gd name="connsiteX31" fmla="*/ 1183341 w 1479176"/>
              <a:gd name="connsiteY31" fmla="*/ 739589 h 1640580"/>
              <a:gd name="connsiteX32" fmla="*/ 1021976 w 1479176"/>
              <a:gd name="connsiteY32" fmla="*/ 779930 h 1640580"/>
              <a:gd name="connsiteX33" fmla="*/ 954741 w 1479176"/>
              <a:gd name="connsiteY33" fmla="*/ 793377 h 1640580"/>
              <a:gd name="connsiteX34" fmla="*/ 887506 w 1479176"/>
              <a:gd name="connsiteY34" fmla="*/ 699247 h 1640580"/>
              <a:gd name="connsiteX35" fmla="*/ 847164 w 1479176"/>
              <a:gd name="connsiteY35" fmla="*/ 605118 h 1640580"/>
              <a:gd name="connsiteX36" fmla="*/ 753035 w 1479176"/>
              <a:gd name="connsiteY36" fmla="*/ 564777 h 1640580"/>
              <a:gd name="connsiteX37" fmla="*/ 551329 w 1479176"/>
              <a:gd name="connsiteY37" fmla="*/ 537883 h 1640580"/>
              <a:gd name="connsiteX38" fmla="*/ 524435 w 1479176"/>
              <a:gd name="connsiteY38" fmla="*/ 443753 h 1640580"/>
              <a:gd name="connsiteX39" fmla="*/ 497541 w 1479176"/>
              <a:gd name="connsiteY39" fmla="*/ 376518 h 1640580"/>
              <a:gd name="connsiteX40" fmla="*/ 457200 w 1479176"/>
              <a:gd name="connsiteY40" fmla="*/ 322730 h 1640580"/>
              <a:gd name="connsiteX41" fmla="*/ 376517 w 1479176"/>
              <a:gd name="connsiteY41" fmla="*/ 295836 h 1640580"/>
              <a:gd name="connsiteX42" fmla="*/ 336176 w 1479176"/>
              <a:gd name="connsiteY42" fmla="*/ 242047 h 1640580"/>
              <a:gd name="connsiteX43" fmla="*/ 322729 w 1479176"/>
              <a:gd name="connsiteY43" fmla="*/ 201706 h 1640580"/>
              <a:gd name="connsiteX44" fmla="*/ 282388 w 1479176"/>
              <a:gd name="connsiteY44" fmla="*/ 107577 h 1640580"/>
              <a:gd name="connsiteX45" fmla="*/ 242047 w 1479176"/>
              <a:gd name="connsiteY45" fmla="*/ 94130 h 1640580"/>
              <a:gd name="connsiteX46" fmla="*/ 161364 w 1479176"/>
              <a:gd name="connsiteY46" fmla="*/ 40342 h 1640580"/>
              <a:gd name="connsiteX47" fmla="*/ 134470 w 1479176"/>
              <a:gd name="connsiteY47" fmla="*/ 0 h 1640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479176" h="1640580">
                <a:moveTo>
                  <a:pt x="255494" y="53789"/>
                </a:moveTo>
                <a:cubicBezTo>
                  <a:pt x="219635" y="62754"/>
                  <a:pt x="181478" y="65194"/>
                  <a:pt x="147917" y="80683"/>
                </a:cubicBezTo>
                <a:cubicBezTo>
                  <a:pt x="99535" y="103013"/>
                  <a:pt x="78646" y="142891"/>
                  <a:pt x="40341" y="174812"/>
                </a:cubicBezTo>
                <a:cubicBezTo>
                  <a:pt x="27926" y="185158"/>
                  <a:pt x="13447" y="192741"/>
                  <a:pt x="0" y="201706"/>
                </a:cubicBezTo>
                <a:cubicBezTo>
                  <a:pt x="6071" y="286696"/>
                  <a:pt x="14767" y="433481"/>
                  <a:pt x="26894" y="524436"/>
                </a:cubicBezTo>
                <a:cubicBezTo>
                  <a:pt x="29915" y="547091"/>
                  <a:pt x="35859" y="569259"/>
                  <a:pt x="40341" y="591671"/>
                </a:cubicBezTo>
                <a:cubicBezTo>
                  <a:pt x="44823" y="694765"/>
                  <a:pt x="43170" y="798309"/>
                  <a:pt x="53788" y="900953"/>
                </a:cubicBezTo>
                <a:cubicBezTo>
                  <a:pt x="58123" y="942857"/>
                  <a:pt x="88438" y="997147"/>
                  <a:pt x="107576" y="1035424"/>
                </a:cubicBezTo>
                <a:cubicBezTo>
                  <a:pt x="111470" y="1066576"/>
                  <a:pt x="118316" y="1156405"/>
                  <a:pt x="134470" y="1196789"/>
                </a:cubicBezTo>
                <a:cubicBezTo>
                  <a:pt x="145637" y="1224707"/>
                  <a:pt x="163644" y="1249553"/>
                  <a:pt x="174811" y="1277471"/>
                </a:cubicBezTo>
                <a:cubicBezTo>
                  <a:pt x="181675" y="1294630"/>
                  <a:pt x="179284" y="1315104"/>
                  <a:pt x="188259" y="1331259"/>
                </a:cubicBezTo>
                <a:cubicBezTo>
                  <a:pt x="202198" y="1356348"/>
                  <a:pt x="224118" y="1376082"/>
                  <a:pt x="242047" y="1398494"/>
                </a:cubicBezTo>
                <a:cubicBezTo>
                  <a:pt x="255716" y="1439502"/>
                  <a:pt x="257843" y="1460060"/>
                  <a:pt x="295835" y="1492624"/>
                </a:cubicBezTo>
                <a:cubicBezTo>
                  <a:pt x="311055" y="1505670"/>
                  <a:pt x="330914" y="1512322"/>
                  <a:pt x="349623" y="1519518"/>
                </a:cubicBezTo>
                <a:cubicBezTo>
                  <a:pt x="461950" y="1562720"/>
                  <a:pt x="450863" y="1556562"/>
                  <a:pt x="551329" y="1573306"/>
                </a:cubicBezTo>
                <a:cubicBezTo>
                  <a:pt x="569258" y="1582271"/>
                  <a:pt x="588805" y="1588549"/>
                  <a:pt x="605117" y="1600200"/>
                </a:cubicBezTo>
                <a:cubicBezTo>
                  <a:pt x="620592" y="1611254"/>
                  <a:pt x="626484" y="1641807"/>
                  <a:pt x="645459" y="1640542"/>
                </a:cubicBezTo>
                <a:cubicBezTo>
                  <a:pt x="702031" y="1636771"/>
                  <a:pt x="753035" y="1604683"/>
                  <a:pt x="806823" y="1586753"/>
                </a:cubicBezTo>
                <a:cubicBezTo>
                  <a:pt x="851380" y="1519917"/>
                  <a:pt x="847687" y="1544197"/>
                  <a:pt x="820270" y="1425389"/>
                </a:cubicBezTo>
                <a:cubicBezTo>
                  <a:pt x="815763" y="1405856"/>
                  <a:pt x="773532" y="1374435"/>
                  <a:pt x="793376" y="1371600"/>
                </a:cubicBezTo>
                <a:cubicBezTo>
                  <a:pt x="835472" y="1365586"/>
                  <a:pt x="872789" y="1403182"/>
                  <a:pt x="914400" y="1411942"/>
                </a:cubicBezTo>
                <a:cubicBezTo>
                  <a:pt x="958481" y="1421222"/>
                  <a:pt x="1004047" y="1420907"/>
                  <a:pt x="1048870" y="1425389"/>
                </a:cubicBezTo>
                <a:cubicBezTo>
                  <a:pt x="1066800" y="1411942"/>
                  <a:pt x="1101343" y="1407420"/>
                  <a:pt x="1102659" y="1385047"/>
                </a:cubicBezTo>
                <a:cubicBezTo>
                  <a:pt x="1106428" y="1320980"/>
                  <a:pt x="1013819" y="1238821"/>
                  <a:pt x="1062317" y="1196789"/>
                </a:cubicBezTo>
                <a:cubicBezTo>
                  <a:pt x="1123382" y="1143866"/>
                  <a:pt x="1223682" y="1205754"/>
                  <a:pt x="1304364" y="1210236"/>
                </a:cubicBezTo>
                <a:cubicBezTo>
                  <a:pt x="1433684" y="1242566"/>
                  <a:pt x="1382371" y="1259308"/>
                  <a:pt x="1465729" y="1196789"/>
                </a:cubicBezTo>
                <a:cubicBezTo>
                  <a:pt x="1470211" y="1178859"/>
                  <a:pt x="1479176" y="1161481"/>
                  <a:pt x="1479176" y="1143000"/>
                </a:cubicBezTo>
                <a:cubicBezTo>
                  <a:pt x="1479176" y="1128066"/>
                  <a:pt x="1457468" y="1040993"/>
                  <a:pt x="1452282" y="1021977"/>
                </a:cubicBezTo>
                <a:cubicBezTo>
                  <a:pt x="1435565" y="960683"/>
                  <a:pt x="1430347" y="925024"/>
                  <a:pt x="1398494" y="874059"/>
                </a:cubicBezTo>
                <a:cubicBezTo>
                  <a:pt x="1386616" y="855054"/>
                  <a:pt x="1374904" y="835160"/>
                  <a:pt x="1358153" y="820271"/>
                </a:cubicBezTo>
                <a:cubicBezTo>
                  <a:pt x="1333995" y="798797"/>
                  <a:pt x="1308828" y="774322"/>
                  <a:pt x="1277470" y="766483"/>
                </a:cubicBezTo>
                <a:cubicBezTo>
                  <a:pt x="1209931" y="749598"/>
                  <a:pt x="1241215" y="758880"/>
                  <a:pt x="1183341" y="739589"/>
                </a:cubicBezTo>
                <a:cubicBezTo>
                  <a:pt x="1129553" y="753036"/>
                  <a:pt x="1072317" y="756696"/>
                  <a:pt x="1021976" y="779930"/>
                </a:cubicBezTo>
                <a:cubicBezTo>
                  <a:pt x="949955" y="813170"/>
                  <a:pt x="1095079" y="863546"/>
                  <a:pt x="954741" y="793377"/>
                </a:cubicBezTo>
                <a:cubicBezTo>
                  <a:pt x="945601" y="781190"/>
                  <a:pt x="897339" y="718914"/>
                  <a:pt x="887506" y="699247"/>
                </a:cubicBezTo>
                <a:cubicBezTo>
                  <a:pt x="866486" y="657207"/>
                  <a:pt x="882143" y="647092"/>
                  <a:pt x="847164" y="605118"/>
                </a:cubicBezTo>
                <a:cubicBezTo>
                  <a:pt x="825330" y="578918"/>
                  <a:pt x="783753" y="569627"/>
                  <a:pt x="753035" y="564777"/>
                </a:cubicBezTo>
                <a:cubicBezTo>
                  <a:pt x="686035" y="554198"/>
                  <a:pt x="618564" y="546848"/>
                  <a:pt x="551329" y="537883"/>
                </a:cubicBezTo>
                <a:cubicBezTo>
                  <a:pt x="540732" y="495495"/>
                  <a:pt x="538904" y="482336"/>
                  <a:pt x="524435" y="443753"/>
                </a:cubicBezTo>
                <a:cubicBezTo>
                  <a:pt x="515960" y="421152"/>
                  <a:pt x="509263" y="397618"/>
                  <a:pt x="497541" y="376518"/>
                </a:cubicBezTo>
                <a:cubicBezTo>
                  <a:pt x="486657" y="356927"/>
                  <a:pt x="475848" y="335162"/>
                  <a:pt x="457200" y="322730"/>
                </a:cubicBezTo>
                <a:cubicBezTo>
                  <a:pt x="433612" y="307005"/>
                  <a:pt x="376517" y="295836"/>
                  <a:pt x="376517" y="295836"/>
                </a:cubicBezTo>
                <a:cubicBezTo>
                  <a:pt x="363070" y="277906"/>
                  <a:pt x="347295" y="261506"/>
                  <a:pt x="336176" y="242047"/>
                </a:cubicBezTo>
                <a:cubicBezTo>
                  <a:pt x="329144" y="229740"/>
                  <a:pt x="326623" y="215335"/>
                  <a:pt x="322729" y="201706"/>
                </a:cubicBezTo>
                <a:cubicBezTo>
                  <a:pt x="313159" y="168211"/>
                  <a:pt x="312716" y="131839"/>
                  <a:pt x="282388" y="107577"/>
                </a:cubicBezTo>
                <a:cubicBezTo>
                  <a:pt x="271320" y="98722"/>
                  <a:pt x="254438" y="101014"/>
                  <a:pt x="242047" y="94130"/>
                </a:cubicBezTo>
                <a:cubicBezTo>
                  <a:pt x="213792" y="78433"/>
                  <a:pt x="188258" y="58271"/>
                  <a:pt x="161364" y="40342"/>
                </a:cubicBezTo>
                <a:lnTo>
                  <a:pt x="134470" y="0"/>
                </a:lnTo>
              </a:path>
            </a:pathLst>
          </a:custGeom>
          <a:solidFill>
            <a:srgbClr val="002F8E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8431306" y="3980329"/>
            <a:ext cx="1009341" cy="1021977"/>
          </a:xfrm>
          <a:custGeom>
            <a:avLst/>
            <a:gdLst>
              <a:gd name="connsiteX0" fmla="*/ 174812 w 1009341"/>
              <a:gd name="connsiteY0" fmla="*/ 430306 h 1021977"/>
              <a:gd name="connsiteX1" fmla="*/ 26894 w 1009341"/>
              <a:gd name="connsiteY1" fmla="*/ 564777 h 1021977"/>
              <a:gd name="connsiteX2" fmla="*/ 13447 w 1009341"/>
              <a:gd name="connsiteY2" fmla="*/ 632012 h 1021977"/>
              <a:gd name="connsiteX3" fmla="*/ 0 w 1009341"/>
              <a:gd name="connsiteY3" fmla="*/ 685800 h 1021977"/>
              <a:gd name="connsiteX4" fmla="*/ 13447 w 1009341"/>
              <a:gd name="connsiteY4" fmla="*/ 860612 h 1021977"/>
              <a:gd name="connsiteX5" fmla="*/ 53788 w 1009341"/>
              <a:gd name="connsiteY5" fmla="*/ 941295 h 1021977"/>
              <a:gd name="connsiteX6" fmla="*/ 107576 w 1009341"/>
              <a:gd name="connsiteY6" fmla="*/ 968189 h 1021977"/>
              <a:gd name="connsiteX7" fmla="*/ 201706 w 1009341"/>
              <a:gd name="connsiteY7" fmla="*/ 1021977 h 1021977"/>
              <a:gd name="connsiteX8" fmla="*/ 363070 w 1009341"/>
              <a:gd name="connsiteY8" fmla="*/ 954742 h 1021977"/>
              <a:gd name="connsiteX9" fmla="*/ 484094 w 1009341"/>
              <a:gd name="connsiteY9" fmla="*/ 833718 h 1021977"/>
              <a:gd name="connsiteX10" fmla="*/ 578223 w 1009341"/>
              <a:gd name="connsiteY10" fmla="*/ 887506 h 1021977"/>
              <a:gd name="connsiteX11" fmla="*/ 658906 w 1009341"/>
              <a:gd name="connsiteY11" fmla="*/ 874059 h 1021977"/>
              <a:gd name="connsiteX12" fmla="*/ 739588 w 1009341"/>
              <a:gd name="connsiteY12" fmla="*/ 793377 h 1021977"/>
              <a:gd name="connsiteX13" fmla="*/ 806823 w 1009341"/>
              <a:gd name="connsiteY13" fmla="*/ 820271 h 1021977"/>
              <a:gd name="connsiteX14" fmla="*/ 887506 w 1009341"/>
              <a:gd name="connsiteY14" fmla="*/ 793377 h 1021977"/>
              <a:gd name="connsiteX15" fmla="*/ 981635 w 1009341"/>
              <a:gd name="connsiteY15" fmla="*/ 699247 h 1021977"/>
              <a:gd name="connsiteX16" fmla="*/ 995082 w 1009341"/>
              <a:gd name="connsiteY16" fmla="*/ 537883 h 1021977"/>
              <a:gd name="connsiteX17" fmla="*/ 981635 w 1009341"/>
              <a:gd name="connsiteY17" fmla="*/ 457200 h 1021977"/>
              <a:gd name="connsiteX18" fmla="*/ 874059 w 1009341"/>
              <a:gd name="connsiteY18" fmla="*/ 403412 h 1021977"/>
              <a:gd name="connsiteX19" fmla="*/ 820270 w 1009341"/>
              <a:gd name="connsiteY19" fmla="*/ 363071 h 1021977"/>
              <a:gd name="connsiteX20" fmla="*/ 833718 w 1009341"/>
              <a:gd name="connsiteY20" fmla="*/ 322730 h 1021977"/>
              <a:gd name="connsiteX21" fmla="*/ 860612 w 1009341"/>
              <a:gd name="connsiteY21" fmla="*/ 255495 h 1021977"/>
              <a:gd name="connsiteX22" fmla="*/ 847165 w 1009341"/>
              <a:gd name="connsiteY22" fmla="*/ 201706 h 1021977"/>
              <a:gd name="connsiteX23" fmla="*/ 779929 w 1009341"/>
              <a:gd name="connsiteY23" fmla="*/ 161365 h 1021977"/>
              <a:gd name="connsiteX24" fmla="*/ 605118 w 1009341"/>
              <a:gd name="connsiteY24" fmla="*/ 134471 h 1021977"/>
              <a:gd name="connsiteX25" fmla="*/ 658906 w 1009341"/>
              <a:gd name="connsiteY25" fmla="*/ 147918 h 1021977"/>
              <a:gd name="connsiteX26" fmla="*/ 645459 w 1009341"/>
              <a:gd name="connsiteY26" fmla="*/ 94130 h 1021977"/>
              <a:gd name="connsiteX27" fmla="*/ 618565 w 1009341"/>
              <a:gd name="connsiteY27" fmla="*/ 26895 h 1021977"/>
              <a:gd name="connsiteX28" fmla="*/ 578223 w 1009341"/>
              <a:gd name="connsiteY28" fmla="*/ 13447 h 1021977"/>
              <a:gd name="connsiteX29" fmla="*/ 524435 w 1009341"/>
              <a:gd name="connsiteY29" fmla="*/ 0 h 1021977"/>
              <a:gd name="connsiteX30" fmla="*/ 295835 w 1009341"/>
              <a:gd name="connsiteY30" fmla="*/ 40342 h 1021977"/>
              <a:gd name="connsiteX31" fmla="*/ 268941 w 1009341"/>
              <a:gd name="connsiteY31" fmla="*/ 80683 h 1021977"/>
              <a:gd name="connsiteX32" fmla="*/ 174812 w 1009341"/>
              <a:gd name="connsiteY32" fmla="*/ 201706 h 1021977"/>
              <a:gd name="connsiteX33" fmla="*/ 161365 w 1009341"/>
              <a:gd name="connsiteY33" fmla="*/ 255495 h 1021977"/>
              <a:gd name="connsiteX34" fmla="*/ 147918 w 1009341"/>
              <a:gd name="connsiteY34" fmla="*/ 416859 h 1021977"/>
              <a:gd name="connsiteX35" fmla="*/ 174812 w 1009341"/>
              <a:gd name="connsiteY35" fmla="*/ 430306 h 10219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09341" h="1021977">
                <a:moveTo>
                  <a:pt x="174812" y="430306"/>
                </a:moveTo>
                <a:cubicBezTo>
                  <a:pt x="154641" y="454959"/>
                  <a:pt x="82137" y="481912"/>
                  <a:pt x="26894" y="564777"/>
                </a:cubicBezTo>
                <a:cubicBezTo>
                  <a:pt x="22412" y="587189"/>
                  <a:pt x="18405" y="609701"/>
                  <a:pt x="13447" y="632012"/>
                </a:cubicBezTo>
                <a:cubicBezTo>
                  <a:pt x="9438" y="650053"/>
                  <a:pt x="0" y="667319"/>
                  <a:pt x="0" y="685800"/>
                </a:cubicBezTo>
                <a:cubicBezTo>
                  <a:pt x="0" y="744243"/>
                  <a:pt x="6198" y="802620"/>
                  <a:pt x="13447" y="860612"/>
                </a:cubicBezTo>
                <a:cubicBezTo>
                  <a:pt x="16222" y="882810"/>
                  <a:pt x="37027" y="927328"/>
                  <a:pt x="53788" y="941295"/>
                </a:cubicBezTo>
                <a:cubicBezTo>
                  <a:pt x="69187" y="954128"/>
                  <a:pt x="90577" y="957565"/>
                  <a:pt x="107576" y="968189"/>
                </a:cubicBezTo>
                <a:cubicBezTo>
                  <a:pt x="200616" y="1026338"/>
                  <a:pt x="122451" y="995559"/>
                  <a:pt x="201706" y="1021977"/>
                </a:cubicBezTo>
                <a:cubicBezTo>
                  <a:pt x="255494" y="999565"/>
                  <a:pt x="315831" y="988859"/>
                  <a:pt x="363070" y="954742"/>
                </a:cubicBezTo>
                <a:cubicBezTo>
                  <a:pt x="592408" y="789109"/>
                  <a:pt x="356910" y="876113"/>
                  <a:pt x="484094" y="833718"/>
                </a:cubicBezTo>
                <a:cubicBezTo>
                  <a:pt x="502277" y="845840"/>
                  <a:pt x="558152" y="885499"/>
                  <a:pt x="578223" y="887506"/>
                </a:cubicBezTo>
                <a:cubicBezTo>
                  <a:pt x="605353" y="890219"/>
                  <a:pt x="632012" y="878541"/>
                  <a:pt x="658906" y="874059"/>
                </a:cubicBezTo>
                <a:cubicBezTo>
                  <a:pt x="676835" y="838200"/>
                  <a:pt x="685800" y="793377"/>
                  <a:pt x="739588" y="793377"/>
                </a:cubicBezTo>
                <a:cubicBezTo>
                  <a:pt x="763726" y="793377"/>
                  <a:pt x="784411" y="811306"/>
                  <a:pt x="806823" y="820271"/>
                </a:cubicBezTo>
                <a:cubicBezTo>
                  <a:pt x="833717" y="811306"/>
                  <a:pt x="864198" y="809514"/>
                  <a:pt x="887506" y="793377"/>
                </a:cubicBezTo>
                <a:cubicBezTo>
                  <a:pt x="923989" y="768119"/>
                  <a:pt x="981635" y="699247"/>
                  <a:pt x="981635" y="699247"/>
                </a:cubicBezTo>
                <a:cubicBezTo>
                  <a:pt x="1019587" y="604367"/>
                  <a:pt x="1012879" y="653566"/>
                  <a:pt x="995082" y="537883"/>
                </a:cubicBezTo>
                <a:cubicBezTo>
                  <a:pt x="990936" y="510935"/>
                  <a:pt x="996759" y="479886"/>
                  <a:pt x="981635" y="457200"/>
                </a:cubicBezTo>
                <a:cubicBezTo>
                  <a:pt x="963489" y="429981"/>
                  <a:pt x="905981" y="414053"/>
                  <a:pt x="874059" y="403412"/>
                </a:cubicBezTo>
                <a:cubicBezTo>
                  <a:pt x="856129" y="389965"/>
                  <a:pt x="830293" y="383117"/>
                  <a:pt x="820270" y="363071"/>
                </a:cubicBezTo>
                <a:cubicBezTo>
                  <a:pt x="813931" y="350393"/>
                  <a:pt x="828741" y="336002"/>
                  <a:pt x="833718" y="322730"/>
                </a:cubicBezTo>
                <a:cubicBezTo>
                  <a:pt x="842194" y="300129"/>
                  <a:pt x="851647" y="277907"/>
                  <a:pt x="860612" y="255495"/>
                </a:cubicBezTo>
                <a:cubicBezTo>
                  <a:pt x="856130" y="237565"/>
                  <a:pt x="859193" y="215738"/>
                  <a:pt x="847165" y="201706"/>
                </a:cubicBezTo>
                <a:cubicBezTo>
                  <a:pt x="830156" y="181862"/>
                  <a:pt x="803813" y="171980"/>
                  <a:pt x="779929" y="161365"/>
                </a:cubicBezTo>
                <a:cubicBezTo>
                  <a:pt x="741110" y="144112"/>
                  <a:pt x="625151" y="136697"/>
                  <a:pt x="605118" y="134471"/>
                </a:cubicBezTo>
                <a:cubicBezTo>
                  <a:pt x="623047" y="138953"/>
                  <a:pt x="645838" y="160986"/>
                  <a:pt x="658906" y="147918"/>
                </a:cubicBezTo>
                <a:cubicBezTo>
                  <a:pt x="671974" y="134850"/>
                  <a:pt x="651303" y="111663"/>
                  <a:pt x="645459" y="94130"/>
                </a:cubicBezTo>
                <a:cubicBezTo>
                  <a:pt x="637826" y="71231"/>
                  <a:pt x="634018" y="45438"/>
                  <a:pt x="618565" y="26895"/>
                </a:cubicBezTo>
                <a:cubicBezTo>
                  <a:pt x="609490" y="16006"/>
                  <a:pt x="591852" y="17341"/>
                  <a:pt x="578223" y="13447"/>
                </a:cubicBezTo>
                <a:cubicBezTo>
                  <a:pt x="560453" y="8370"/>
                  <a:pt x="542364" y="4482"/>
                  <a:pt x="524435" y="0"/>
                </a:cubicBezTo>
                <a:cubicBezTo>
                  <a:pt x="448235" y="13447"/>
                  <a:pt x="369621" y="17041"/>
                  <a:pt x="295835" y="40342"/>
                </a:cubicBezTo>
                <a:cubicBezTo>
                  <a:pt x="280424" y="45209"/>
                  <a:pt x="279583" y="68520"/>
                  <a:pt x="268941" y="80683"/>
                </a:cubicBezTo>
                <a:cubicBezTo>
                  <a:pt x="173963" y="189229"/>
                  <a:pt x="224462" y="102407"/>
                  <a:pt x="174812" y="201706"/>
                </a:cubicBezTo>
                <a:cubicBezTo>
                  <a:pt x="170330" y="219636"/>
                  <a:pt x="161365" y="237014"/>
                  <a:pt x="161365" y="255495"/>
                </a:cubicBezTo>
                <a:cubicBezTo>
                  <a:pt x="161365" y="383986"/>
                  <a:pt x="224118" y="213665"/>
                  <a:pt x="147918" y="416859"/>
                </a:cubicBezTo>
                <a:cubicBezTo>
                  <a:pt x="146344" y="421056"/>
                  <a:pt x="194983" y="405653"/>
                  <a:pt x="174812" y="430306"/>
                </a:cubicBezTo>
                <a:close/>
              </a:path>
            </a:pathLst>
          </a:custGeom>
          <a:solidFill>
            <a:srgbClr val="002F8E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440083" y="2603612"/>
            <a:ext cx="902011" cy="1175012"/>
          </a:xfrm>
          <a:custGeom>
            <a:avLst/>
            <a:gdLst>
              <a:gd name="connsiteX0" fmla="*/ 431364 w 902011"/>
              <a:gd name="connsiteY0" fmla="*/ 32012 h 1175012"/>
              <a:gd name="connsiteX1" fmla="*/ 296893 w 902011"/>
              <a:gd name="connsiteY1" fmla="*/ 45459 h 1175012"/>
              <a:gd name="connsiteX2" fmla="*/ 216211 w 902011"/>
              <a:gd name="connsiteY2" fmla="*/ 72353 h 1175012"/>
              <a:gd name="connsiteX3" fmla="*/ 189317 w 902011"/>
              <a:gd name="connsiteY3" fmla="*/ 112694 h 1175012"/>
              <a:gd name="connsiteX4" fmla="*/ 148976 w 902011"/>
              <a:gd name="connsiteY4" fmla="*/ 139588 h 1175012"/>
              <a:gd name="connsiteX5" fmla="*/ 135529 w 902011"/>
              <a:gd name="connsiteY5" fmla="*/ 179929 h 1175012"/>
              <a:gd name="connsiteX6" fmla="*/ 95188 w 902011"/>
              <a:gd name="connsiteY6" fmla="*/ 220270 h 1175012"/>
              <a:gd name="connsiteX7" fmla="*/ 68293 w 902011"/>
              <a:gd name="connsiteY7" fmla="*/ 300953 h 1175012"/>
              <a:gd name="connsiteX8" fmla="*/ 41399 w 902011"/>
              <a:gd name="connsiteY8" fmla="*/ 341294 h 1175012"/>
              <a:gd name="connsiteX9" fmla="*/ 14505 w 902011"/>
              <a:gd name="connsiteY9" fmla="*/ 421976 h 1175012"/>
              <a:gd name="connsiteX10" fmla="*/ 14505 w 902011"/>
              <a:gd name="connsiteY10" fmla="*/ 731259 h 1175012"/>
              <a:gd name="connsiteX11" fmla="*/ 54846 w 902011"/>
              <a:gd name="connsiteY11" fmla="*/ 811941 h 1175012"/>
              <a:gd name="connsiteX12" fmla="*/ 81741 w 902011"/>
              <a:gd name="connsiteY12" fmla="*/ 892623 h 1175012"/>
              <a:gd name="connsiteX13" fmla="*/ 122082 w 902011"/>
              <a:gd name="connsiteY13" fmla="*/ 1027094 h 1175012"/>
              <a:gd name="connsiteX14" fmla="*/ 135529 w 902011"/>
              <a:gd name="connsiteY14" fmla="*/ 1067435 h 1175012"/>
              <a:gd name="connsiteX15" fmla="*/ 216211 w 902011"/>
              <a:gd name="connsiteY15" fmla="*/ 1107776 h 1175012"/>
              <a:gd name="connsiteX16" fmla="*/ 256552 w 902011"/>
              <a:gd name="connsiteY16" fmla="*/ 1134670 h 1175012"/>
              <a:gd name="connsiteX17" fmla="*/ 337235 w 902011"/>
              <a:gd name="connsiteY17" fmla="*/ 1161564 h 1175012"/>
              <a:gd name="connsiteX18" fmla="*/ 377576 w 902011"/>
              <a:gd name="connsiteY18" fmla="*/ 1175012 h 1175012"/>
              <a:gd name="connsiteX19" fmla="*/ 458258 w 902011"/>
              <a:gd name="connsiteY19" fmla="*/ 1161564 h 1175012"/>
              <a:gd name="connsiteX20" fmla="*/ 485152 w 902011"/>
              <a:gd name="connsiteY20" fmla="*/ 1080882 h 1175012"/>
              <a:gd name="connsiteX21" fmla="*/ 525493 w 902011"/>
              <a:gd name="connsiteY21" fmla="*/ 1040541 h 1175012"/>
              <a:gd name="connsiteX22" fmla="*/ 565835 w 902011"/>
              <a:gd name="connsiteY22" fmla="*/ 1013647 h 1175012"/>
              <a:gd name="connsiteX23" fmla="*/ 606176 w 902011"/>
              <a:gd name="connsiteY23" fmla="*/ 973306 h 1175012"/>
              <a:gd name="connsiteX24" fmla="*/ 673411 w 902011"/>
              <a:gd name="connsiteY24" fmla="*/ 919517 h 1175012"/>
              <a:gd name="connsiteX25" fmla="*/ 700305 w 902011"/>
              <a:gd name="connsiteY25" fmla="*/ 879176 h 1175012"/>
              <a:gd name="connsiteX26" fmla="*/ 767541 w 902011"/>
              <a:gd name="connsiteY26" fmla="*/ 825388 h 1175012"/>
              <a:gd name="connsiteX27" fmla="*/ 834776 w 902011"/>
              <a:gd name="connsiteY27" fmla="*/ 758153 h 1175012"/>
              <a:gd name="connsiteX28" fmla="*/ 848223 w 902011"/>
              <a:gd name="connsiteY28" fmla="*/ 717812 h 1175012"/>
              <a:gd name="connsiteX29" fmla="*/ 875117 w 902011"/>
              <a:gd name="connsiteY29" fmla="*/ 690917 h 1175012"/>
              <a:gd name="connsiteX30" fmla="*/ 902011 w 902011"/>
              <a:gd name="connsiteY30" fmla="*/ 610235 h 1175012"/>
              <a:gd name="connsiteX31" fmla="*/ 888564 w 902011"/>
              <a:gd name="connsiteY31" fmla="*/ 233717 h 1175012"/>
              <a:gd name="connsiteX32" fmla="*/ 861670 w 902011"/>
              <a:gd name="connsiteY32" fmla="*/ 193376 h 1175012"/>
              <a:gd name="connsiteX33" fmla="*/ 780988 w 902011"/>
              <a:gd name="connsiteY33" fmla="*/ 112694 h 1175012"/>
              <a:gd name="connsiteX34" fmla="*/ 754093 w 902011"/>
              <a:gd name="connsiteY34" fmla="*/ 85800 h 1175012"/>
              <a:gd name="connsiteX35" fmla="*/ 700305 w 902011"/>
              <a:gd name="connsiteY35" fmla="*/ 18564 h 1175012"/>
              <a:gd name="connsiteX36" fmla="*/ 431364 w 902011"/>
              <a:gd name="connsiteY36" fmla="*/ 32012 h 1175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902011" h="1175012">
                <a:moveTo>
                  <a:pt x="431364" y="32012"/>
                </a:moveTo>
                <a:cubicBezTo>
                  <a:pt x="364129" y="36495"/>
                  <a:pt x="341169" y="37157"/>
                  <a:pt x="296893" y="45459"/>
                </a:cubicBezTo>
                <a:cubicBezTo>
                  <a:pt x="269030" y="50683"/>
                  <a:pt x="216211" y="72353"/>
                  <a:pt x="216211" y="72353"/>
                </a:cubicBezTo>
                <a:cubicBezTo>
                  <a:pt x="207246" y="85800"/>
                  <a:pt x="200745" y="101266"/>
                  <a:pt x="189317" y="112694"/>
                </a:cubicBezTo>
                <a:cubicBezTo>
                  <a:pt x="177889" y="124122"/>
                  <a:pt x="159072" y="126968"/>
                  <a:pt x="148976" y="139588"/>
                </a:cubicBezTo>
                <a:cubicBezTo>
                  <a:pt x="140121" y="150656"/>
                  <a:pt x="143392" y="168135"/>
                  <a:pt x="135529" y="179929"/>
                </a:cubicBezTo>
                <a:cubicBezTo>
                  <a:pt x="124980" y="195752"/>
                  <a:pt x="108635" y="206823"/>
                  <a:pt x="95188" y="220270"/>
                </a:cubicBezTo>
                <a:cubicBezTo>
                  <a:pt x="86223" y="247164"/>
                  <a:pt x="84018" y="277365"/>
                  <a:pt x="68293" y="300953"/>
                </a:cubicBezTo>
                <a:cubicBezTo>
                  <a:pt x="59328" y="314400"/>
                  <a:pt x="47963" y="326526"/>
                  <a:pt x="41399" y="341294"/>
                </a:cubicBezTo>
                <a:cubicBezTo>
                  <a:pt x="29885" y="367199"/>
                  <a:pt x="14505" y="421976"/>
                  <a:pt x="14505" y="421976"/>
                </a:cubicBezTo>
                <a:cubicBezTo>
                  <a:pt x="-2577" y="575711"/>
                  <a:pt x="-6969" y="548730"/>
                  <a:pt x="14505" y="731259"/>
                </a:cubicBezTo>
                <a:cubicBezTo>
                  <a:pt x="20390" y="781280"/>
                  <a:pt x="34539" y="766251"/>
                  <a:pt x="54846" y="811941"/>
                </a:cubicBezTo>
                <a:cubicBezTo>
                  <a:pt x="66360" y="837846"/>
                  <a:pt x="74866" y="865121"/>
                  <a:pt x="81741" y="892623"/>
                </a:cubicBezTo>
                <a:cubicBezTo>
                  <a:pt x="102063" y="973914"/>
                  <a:pt x="89344" y="928879"/>
                  <a:pt x="122082" y="1027094"/>
                </a:cubicBezTo>
                <a:cubicBezTo>
                  <a:pt x="126564" y="1040541"/>
                  <a:pt x="123735" y="1059572"/>
                  <a:pt x="135529" y="1067435"/>
                </a:cubicBezTo>
                <a:cubicBezTo>
                  <a:pt x="251141" y="1144509"/>
                  <a:pt x="104865" y="1052103"/>
                  <a:pt x="216211" y="1107776"/>
                </a:cubicBezTo>
                <a:cubicBezTo>
                  <a:pt x="230666" y="1115004"/>
                  <a:pt x="241784" y="1128106"/>
                  <a:pt x="256552" y="1134670"/>
                </a:cubicBezTo>
                <a:cubicBezTo>
                  <a:pt x="282458" y="1146184"/>
                  <a:pt x="310341" y="1152599"/>
                  <a:pt x="337235" y="1161564"/>
                </a:cubicBezTo>
                <a:lnTo>
                  <a:pt x="377576" y="1175012"/>
                </a:lnTo>
                <a:cubicBezTo>
                  <a:pt x="404470" y="1170529"/>
                  <a:pt x="437739" y="1179518"/>
                  <a:pt x="458258" y="1161564"/>
                </a:cubicBezTo>
                <a:cubicBezTo>
                  <a:pt x="479593" y="1142896"/>
                  <a:pt x="465106" y="1100928"/>
                  <a:pt x="485152" y="1080882"/>
                </a:cubicBezTo>
                <a:cubicBezTo>
                  <a:pt x="498599" y="1067435"/>
                  <a:pt x="510884" y="1052715"/>
                  <a:pt x="525493" y="1040541"/>
                </a:cubicBezTo>
                <a:cubicBezTo>
                  <a:pt x="537909" y="1030195"/>
                  <a:pt x="553419" y="1023993"/>
                  <a:pt x="565835" y="1013647"/>
                </a:cubicBezTo>
                <a:cubicBezTo>
                  <a:pt x="580444" y="1001473"/>
                  <a:pt x="591567" y="985480"/>
                  <a:pt x="606176" y="973306"/>
                </a:cubicBezTo>
                <a:cubicBezTo>
                  <a:pt x="648115" y="938357"/>
                  <a:pt x="642112" y="958642"/>
                  <a:pt x="673411" y="919517"/>
                </a:cubicBezTo>
                <a:cubicBezTo>
                  <a:pt x="683507" y="906897"/>
                  <a:pt x="688877" y="890604"/>
                  <a:pt x="700305" y="879176"/>
                </a:cubicBezTo>
                <a:cubicBezTo>
                  <a:pt x="770196" y="809285"/>
                  <a:pt x="714312" y="891923"/>
                  <a:pt x="767541" y="825388"/>
                </a:cubicBezTo>
                <a:cubicBezTo>
                  <a:pt x="818770" y="761353"/>
                  <a:pt x="765618" y="804258"/>
                  <a:pt x="834776" y="758153"/>
                </a:cubicBezTo>
                <a:cubicBezTo>
                  <a:pt x="839258" y="744706"/>
                  <a:pt x="840930" y="729966"/>
                  <a:pt x="848223" y="717812"/>
                </a:cubicBezTo>
                <a:cubicBezTo>
                  <a:pt x="854746" y="706940"/>
                  <a:pt x="869447" y="702257"/>
                  <a:pt x="875117" y="690917"/>
                </a:cubicBezTo>
                <a:cubicBezTo>
                  <a:pt x="887795" y="665561"/>
                  <a:pt x="902011" y="610235"/>
                  <a:pt x="902011" y="610235"/>
                </a:cubicBezTo>
                <a:cubicBezTo>
                  <a:pt x="897529" y="484729"/>
                  <a:pt x="900661" y="358719"/>
                  <a:pt x="888564" y="233717"/>
                </a:cubicBezTo>
                <a:cubicBezTo>
                  <a:pt x="887007" y="217631"/>
                  <a:pt x="872407" y="205455"/>
                  <a:pt x="861670" y="193376"/>
                </a:cubicBezTo>
                <a:cubicBezTo>
                  <a:pt x="836402" y="164949"/>
                  <a:pt x="807882" y="139588"/>
                  <a:pt x="780988" y="112694"/>
                </a:cubicBezTo>
                <a:cubicBezTo>
                  <a:pt x="772023" y="103729"/>
                  <a:pt x="761126" y="96349"/>
                  <a:pt x="754093" y="85800"/>
                </a:cubicBezTo>
                <a:cubicBezTo>
                  <a:pt x="744593" y="71550"/>
                  <a:pt x="719465" y="28144"/>
                  <a:pt x="700305" y="18564"/>
                </a:cubicBezTo>
                <a:cubicBezTo>
                  <a:pt x="606830" y="-28174"/>
                  <a:pt x="498599" y="27529"/>
                  <a:pt x="431364" y="32012"/>
                </a:cubicBezTo>
                <a:close/>
              </a:path>
            </a:pathLst>
          </a:custGeom>
          <a:solidFill>
            <a:srgbClr val="FFFF00">
              <a:alpha val="6313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6534981" y="2859919"/>
            <a:ext cx="109409" cy="357385"/>
          </a:xfrm>
          <a:custGeom>
            <a:avLst/>
            <a:gdLst>
              <a:gd name="connsiteX0" fmla="*/ 107866 w 109409"/>
              <a:gd name="connsiteY0" fmla="*/ 4305 h 357385"/>
              <a:gd name="connsiteX1" fmla="*/ 13737 w 109409"/>
              <a:gd name="connsiteY1" fmla="*/ 353928 h 357385"/>
              <a:gd name="connsiteX2" fmla="*/ 290 w 109409"/>
              <a:gd name="connsiteY2" fmla="*/ 300140 h 357385"/>
              <a:gd name="connsiteX3" fmla="*/ 80972 w 109409"/>
              <a:gd name="connsiteY3" fmla="*/ 206010 h 357385"/>
              <a:gd name="connsiteX4" fmla="*/ 107866 w 109409"/>
              <a:gd name="connsiteY4" fmla="*/ 4305 h 357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9409" h="357385">
                <a:moveTo>
                  <a:pt x="107866" y="4305"/>
                </a:moveTo>
                <a:cubicBezTo>
                  <a:pt x="96660" y="28958"/>
                  <a:pt x="54982" y="240503"/>
                  <a:pt x="13737" y="353928"/>
                </a:cubicBezTo>
                <a:cubicBezTo>
                  <a:pt x="7421" y="371296"/>
                  <a:pt x="-1751" y="318508"/>
                  <a:pt x="290" y="300140"/>
                </a:cubicBezTo>
                <a:cubicBezTo>
                  <a:pt x="8370" y="227423"/>
                  <a:pt x="27402" y="232796"/>
                  <a:pt x="80972" y="206010"/>
                </a:cubicBezTo>
                <a:cubicBezTo>
                  <a:pt x="65050" y="62712"/>
                  <a:pt x="119072" y="-20348"/>
                  <a:pt x="107866" y="430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6778754" y="2661277"/>
            <a:ext cx="294850" cy="309684"/>
          </a:xfrm>
          <a:prstGeom prst="ellipse">
            <a:avLst/>
          </a:prstGeom>
          <a:solidFill>
            <a:srgbClr val="663300"/>
          </a:solidFill>
          <a:ln>
            <a:solidFill>
              <a:srgbClr val="66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6642526" y="3025588"/>
            <a:ext cx="185617" cy="312774"/>
          </a:xfrm>
          <a:custGeom>
            <a:avLst/>
            <a:gdLst>
              <a:gd name="connsiteX0" fmla="*/ 40662 w 185617"/>
              <a:gd name="connsiteY0" fmla="*/ 53788 h 312774"/>
              <a:gd name="connsiteX1" fmla="*/ 148239 w 185617"/>
              <a:gd name="connsiteY1" fmla="*/ 67236 h 312774"/>
              <a:gd name="connsiteX2" fmla="*/ 134792 w 185617"/>
              <a:gd name="connsiteY2" fmla="*/ 107577 h 312774"/>
              <a:gd name="connsiteX3" fmla="*/ 161686 w 185617"/>
              <a:gd name="connsiteY3" fmla="*/ 201706 h 312774"/>
              <a:gd name="connsiteX4" fmla="*/ 175133 w 185617"/>
              <a:gd name="connsiteY4" fmla="*/ 309283 h 312774"/>
              <a:gd name="connsiteX5" fmla="*/ 94450 w 185617"/>
              <a:gd name="connsiteY5" fmla="*/ 255494 h 312774"/>
              <a:gd name="connsiteX6" fmla="*/ 67556 w 185617"/>
              <a:gd name="connsiteY6" fmla="*/ 67236 h 312774"/>
              <a:gd name="connsiteX7" fmla="*/ 40662 w 185617"/>
              <a:gd name="connsiteY7" fmla="*/ 40341 h 312774"/>
              <a:gd name="connsiteX8" fmla="*/ 321 w 185617"/>
              <a:gd name="connsiteY8" fmla="*/ 13447 h 312774"/>
              <a:gd name="connsiteX9" fmla="*/ 27215 w 185617"/>
              <a:gd name="connsiteY9" fmla="*/ 0 h 3127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85617" h="312774">
                <a:moveTo>
                  <a:pt x="40662" y="53788"/>
                </a:moveTo>
                <a:cubicBezTo>
                  <a:pt x="76521" y="58271"/>
                  <a:pt x="116862" y="49306"/>
                  <a:pt x="148239" y="67236"/>
                </a:cubicBezTo>
                <a:cubicBezTo>
                  <a:pt x="160546" y="74269"/>
                  <a:pt x="134792" y="93403"/>
                  <a:pt x="134792" y="107577"/>
                </a:cubicBezTo>
                <a:cubicBezTo>
                  <a:pt x="134792" y="124462"/>
                  <a:pt x="155345" y="182682"/>
                  <a:pt x="161686" y="201706"/>
                </a:cubicBezTo>
                <a:cubicBezTo>
                  <a:pt x="166168" y="237565"/>
                  <a:pt x="203352" y="286708"/>
                  <a:pt x="175133" y="309283"/>
                </a:cubicBezTo>
                <a:cubicBezTo>
                  <a:pt x="149893" y="329475"/>
                  <a:pt x="94450" y="255494"/>
                  <a:pt x="94450" y="255494"/>
                </a:cubicBezTo>
                <a:cubicBezTo>
                  <a:pt x="94241" y="253198"/>
                  <a:pt x="92502" y="108813"/>
                  <a:pt x="67556" y="67236"/>
                </a:cubicBezTo>
                <a:cubicBezTo>
                  <a:pt x="61033" y="56364"/>
                  <a:pt x="50562" y="48261"/>
                  <a:pt x="40662" y="40341"/>
                </a:cubicBezTo>
                <a:cubicBezTo>
                  <a:pt x="28042" y="30245"/>
                  <a:pt x="5432" y="28779"/>
                  <a:pt x="321" y="13447"/>
                </a:cubicBezTo>
                <a:cubicBezTo>
                  <a:pt x="-2848" y="3939"/>
                  <a:pt x="18250" y="4482"/>
                  <a:pt x="27215" y="0"/>
                </a:cubicBezTo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898157" y="2985247"/>
            <a:ext cx="377239" cy="322805"/>
          </a:xfrm>
          <a:custGeom>
            <a:avLst/>
            <a:gdLst>
              <a:gd name="connsiteX0" fmla="*/ 27078 w 377239"/>
              <a:gd name="connsiteY0" fmla="*/ 322729 h 322805"/>
              <a:gd name="connsiteX1" fmla="*/ 13631 w 377239"/>
              <a:gd name="connsiteY1" fmla="*/ 255494 h 322805"/>
              <a:gd name="connsiteX2" fmla="*/ 67419 w 377239"/>
              <a:gd name="connsiteY2" fmla="*/ 201706 h 322805"/>
              <a:gd name="connsiteX3" fmla="*/ 121208 w 377239"/>
              <a:gd name="connsiteY3" fmla="*/ 134471 h 322805"/>
              <a:gd name="connsiteX4" fmla="*/ 161549 w 377239"/>
              <a:gd name="connsiteY4" fmla="*/ 121024 h 322805"/>
              <a:gd name="connsiteX5" fmla="*/ 269125 w 377239"/>
              <a:gd name="connsiteY5" fmla="*/ 94129 h 322805"/>
              <a:gd name="connsiteX6" fmla="*/ 336361 w 377239"/>
              <a:gd name="connsiteY6" fmla="*/ 107577 h 322805"/>
              <a:gd name="connsiteX7" fmla="*/ 376702 w 377239"/>
              <a:gd name="connsiteY7" fmla="*/ 94129 h 322805"/>
              <a:gd name="connsiteX8" fmla="*/ 349808 w 377239"/>
              <a:gd name="connsiteY8" fmla="*/ 53788 h 322805"/>
              <a:gd name="connsiteX9" fmla="*/ 296019 w 377239"/>
              <a:gd name="connsiteY9" fmla="*/ 26894 h 322805"/>
              <a:gd name="connsiteX10" fmla="*/ 188443 w 377239"/>
              <a:gd name="connsiteY10" fmla="*/ 0 h 322805"/>
              <a:gd name="connsiteX11" fmla="*/ 107761 w 377239"/>
              <a:gd name="connsiteY11" fmla="*/ 67235 h 322805"/>
              <a:gd name="connsiteX12" fmla="*/ 27078 w 377239"/>
              <a:gd name="connsiteY12" fmla="*/ 121024 h 322805"/>
              <a:gd name="connsiteX13" fmla="*/ 13631 w 377239"/>
              <a:gd name="connsiteY13" fmla="*/ 188259 h 322805"/>
              <a:gd name="connsiteX14" fmla="*/ 184 w 377239"/>
              <a:gd name="connsiteY14" fmla="*/ 242047 h 322805"/>
              <a:gd name="connsiteX15" fmla="*/ 27078 w 377239"/>
              <a:gd name="connsiteY15" fmla="*/ 322729 h 322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77239" h="322805">
                <a:moveTo>
                  <a:pt x="27078" y="322729"/>
                </a:moveTo>
                <a:cubicBezTo>
                  <a:pt x="29319" y="324970"/>
                  <a:pt x="6403" y="277177"/>
                  <a:pt x="13631" y="255494"/>
                </a:cubicBezTo>
                <a:cubicBezTo>
                  <a:pt x="21649" y="231439"/>
                  <a:pt x="52681" y="222339"/>
                  <a:pt x="67419" y="201706"/>
                </a:cubicBezTo>
                <a:cubicBezTo>
                  <a:pt x="110500" y="141393"/>
                  <a:pt x="41113" y="174518"/>
                  <a:pt x="121208" y="134471"/>
                </a:cubicBezTo>
                <a:cubicBezTo>
                  <a:pt x="133886" y="128132"/>
                  <a:pt x="147874" y="124754"/>
                  <a:pt x="161549" y="121024"/>
                </a:cubicBezTo>
                <a:cubicBezTo>
                  <a:pt x="197209" y="111298"/>
                  <a:pt x="269125" y="94129"/>
                  <a:pt x="269125" y="94129"/>
                </a:cubicBezTo>
                <a:cubicBezTo>
                  <a:pt x="291537" y="98612"/>
                  <a:pt x="313505" y="107577"/>
                  <a:pt x="336361" y="107577"/>
                </a:cubicBezTo>
                <a:cubicBezTo>
                  <a:pt x="350535" y="107577"/>
                  <a:pt x="373264" y="107880"/>
                  <a:pt x="376702" y="94129"/>
                </a:cubicBezTo>
                <a:cubicBezTo>
                  <a:pt x="380622" y="78450"/>
                  <a:pt x="362224" y="64134"/>
                  <a:pt x="349808" y="53788"/>
                </a:cubicBezTo>
                <a:cubicBezTo>
                  <a:pt x="334408" y="40955"/>
                  <a:pt x="315036" y="33233"/>
                  <a:pt x="296019" y="26894"/>
                </a:cubicBezTo>
                <a:cubicBezTo>
                  <a:pt x="260953" y="15206"/>
                  <a:pt x="188443" y="0"/>
                  <a:pt x="188443" y="0"/>
                </a:cubicBezTo>
                <a:cubicBezTo>
                  <a:pt x="102126" y="28772"/>
                  <a:pt x="195683" y="-10918"/>
                  <a:pt x="107761" y="67235"/>
                </a:cubicBezTo>
                <a:cubicBezTo>
                  <a:pt x="83602" y="88709"/>
                  <a:pt x="27078" y="121024"/>
                  <a:pt x="27078" y="121024"/>
                </a:cubicBezTo>
                <a:cubicBezTo>
                  <a:pt x="22596" y="143436"/>
                  <a:pt x="18589" y="165948"/>
                  <a:pt x="13631" y="188259"/>
                </a:cubicBezTo>
                <a:cubicBezTo>
                  <a:pt x="9622" y="206300"/>
                  <a:pt x="2023" y="223658"/>
                  <a:pt x="184" y="242047"/>
                </a:cubicBezTo>
                <a:cubicBezTo>
                  <a:pt x="-2492" y="268808"/>
                  <a:pt x="24837" y="320488"/>
                  <a:pt x="27078" y="32272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6538633" y="3373804"/>
            <a:ext cx="366771" cy="341278"/>
          </a:xfrm>
          <a:custGeom>
            <a:avLst/>
            <a:gdLst>
              <a:gd name="connsiteX0" fmla="*/ 50426 w 366771"/>
              <a:gd name="connsiteY0" fmla="*/ 28302 h 341278"/>
              <a:gd name="connsiteX1" fmla="*/ 131108 w 366771"/>
              <a:gd name="connsiteY1" fmla="*/ 1408 h 341278"/>
              <a:gd name="connsiteX2" fmla="*/ 225238 w 366771"/>
              <a:gd name="connsiteY2" fmla="*/ 41749 h 341278"/>
              <a:gd name="connsiteX3" fmla="*/ 265579 w 366771"/>
              <a:gd name="connsiteY3" fmla="*/ 68643 h 341278"/>
              <a:gd name="connsiteX4" fmla="*/ 346261 w 366771"/>
              <a:gd name="connsiteY4" fmla="*/ 149325 h 341278"/>
              <a:gd name="connsiteX5" fmla="*/ 346261 w 366771"/>
              <a:gd name="connsiteY5" fmla="*/ 337584 h 341278"/>
              <a:gd name="connsiteX6" fmla="*/ 305920 w 366771"/>
              <a:gd name="connsiteY6" fmla="*/ 297243 h 341278"/>
              <a:gd name="connsiteX7" fmla="*/ 279026 w 366771"/>
              <a:gd name="connsiteY7" fmla="*/ 216561 h 341278"/>
              <a:gd name="connsiteX8" fmla="*/ 265579 w 366771"/>
              <a:gd name="connsiteY8" fmla="*/ 176220 h 341278"/>
              <a:gd name="connsiteX9" fmla="*/ 211791 w 366771"/>
              <a:gd name="connsiteY9" fmla="*/ 82090 h 341278"/>
              <a:gd name="connsiteX10" fmla="*/ 171449 w 366771"/>
              <a:gd name="connsiteY10" fmla="*/ 68643 h 341278"/>
              <a:gd name="connsiteX11" fmla="*/ 10085 w 366771"/>
              <a:gd name="connsiteY11" fmla="*/ 55196 h 341278"/>
              <a:gd name="connsiteX12" fmla="*/ 50426 w 366771"/>
              <a:gd name="connsiteY12" fmla="*/ 28302 h 341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6771" h="341278">
                <a:moveTo>
                  <a:pt x="50426" y="28302"/>
                </a:moveTo>
                <a:cubicBezTo>
                  <a:pt x="70596" y="19337"/>
                  <a:pt x="102876" y="3975"/>
                  <a:pt x="131108" y="1408"/>
                </a:cubicBezTo>
                <a:cubicBezTo>
                  <a:pt x="202184" y="-5053"/>
                  <a:pt x="186947" y="11117"/>
                  <a:pt x="225238" y="41749"/>
                </a:cubicBezTo>
                <a:cubicBezTo>
                  <a:pt x="237858" y="51845"/>
                  <a:pt x="253500" y="57906"/>
                  <a:pt x="265579" y="68643"/>
                </a:cubicBezTo>
                <a:cubicBezTo>
                  <a:pt x="294006" y="93911"/>
                  <a:pt x="346261" y="149325"/>
                  <a:pt x="346261" y="149325"/>
                </a:cubicBezTo>
                <a:cubicBezTo>
                  <a:pt x="361635" y="210823"/>
                  <a:pt x="383479" y="272453"/>
                  <a:pt x="346261" y="337584"/>
                </a:cubicBezTo>
                <a:cubicBezTo>
                  <a:pt x="336826" y="354095"/>
                  <a:pt x="319367" y="310690"/>
                  <a:pt x="305920" y="297243"/>
                </a:cubicBezTo>
                <a:lnTo>
                  <a:pt x="279026" y="216561"/>
                </a:lnTo>
                <a:lnTo>
                  <a:pt x="265579" y="176220"/>
                </a:lnTo>
                <a:cubicBezTo>
                  <a:pt x="252174" y="136004"/>
                  <a:pt x="249365" y="113402"/>
                  <a:pt x="211791" y="82090"/>
                </a:cubicBezTo>
                <a:cubicBezTo>
                  <a:pt x="200902" y="73016"/>
                  <a:pt x="185499" y="70516"/>
                  <a:pt x="171449" y="68643"/>
                </a:cubicBezTo>
                <a:cubicBezTo>
                  <a:pt x="117948" y="61510"/>
                  <a:pt x="63873" y="59678"/>
                  <a:pt x="10085" y="55196"/>
                </a:cubicBezTo>
                <a:cubicBezTo>
                  <a:pt x="-21782" y="7396"/>
                  <a:pt x="30256" y="37267"/>
                  <a:pt x="50426" y="28302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6896835" y="3213526"/>
            <a:ext cx="283894" cy="256703"/>
          </a:xfrm>
          <a:custGeom>
            <a:avLst/>
            <a:gdLst>
              <a:gd name="connsiteX0" fmla="*/ 1506 w 283894"/>
              <a:gd name="connsiteY0" fmla="*/ 255815 h 256703"/>
              <a:gd name="connsiteX1" fmla="*/ 68741 w 283894"/>
              <a:gd name="connsiteY1" fmla="*/ 215474 h 256703"/>
              <a:gd name="connsiteX2" fmla="*/ 109083 w 283894"/>
              <a:gd name="connsiteY2" fmla="*/ 188580 h 256703"/>
              <a:gd name="connsiteX3" fmla="*/ 189765 w 283894"/>
              <a:gd name="connsiteY3" fmla="*/ 161686 h 256703"/>
              <a:gd name="connsiteX4" fmla="*/ 230106 w 283894"/>
              <a:gd name="connsiteY4" fmla="*/ 148239 h 256703"/>
              <a:gd name="connsiteX5" fmla="*/ 257000 w 283894"/>
              <a:gd name="connsiteY5" fmla="*/ 107898 h 256703"/>
              <a:gd name="connsiteX6" fmla="*/ 283894 w 283894"/>
              <a:gd name="connsiteY6" fmla="*/ 27215 h 256703"/>
              <a:gd name="connsiteX7" fmla="*/ 243553 w 283894"/>
              <a:gd name="connsiteY7" fmla="*/ 321 h 256703"/>
              <a:gd name="connsiteX8" fmla="*/ 203212 w 283894"/>
              <a:gd name="connsiteY8" fmla="*/ 121345 h 256703"/>
              <a:gd name="connsiteX9" fmla="*/ 149424 w 283894"/>
              <a:gd name="connsiteY9" fmla="*/ 134792 h 256703"/>
              <a:gd name="connsiteX10" fmla="*/ 68741 w 283894"/>
              <a:gd name="connsiteY10" fmla="*/ 161686 h 256703"/>
              <a:gd name="connsiteX11" fmla="*/ 28400 w 283894"/>
              <a:gd name="connsiteY11" fmla="*/ 175133 h 256703"/>
              <a:gd name="connsiteX12" fmla="*/ 1506 w 283894"/>
              <a:gd name="connsiteY12" fmla="*/ 255815 h 2567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83894" h="256703">
                <a:moveTo>
                  <a:pt x="1506" y="255815"/>
                </a:moveTo>
                <a:cubicBezTo>
                  <a:pt x="8229" y="262538"/>
                  <a:pt x="46577" y="229326"/>
                  <a:pt x="68741" y="215474"/>
                </a:cubicBezTo>
                <a:cubicBezTo>
                  <a:pt x="82446" y="206908"/>
                  <a:pt x="94314" y="195144"/>
                  <a:pt x="109083" y="188580"/>
                </a:cubicBezTo>
                <a:cubicBezTo>
                  <a:pt x="134988" y="177067"/>
                  <a:pt x="162871" y="170651"/>
                  <a:pt x="189765" y="161686"/>
                </a:cubicBezTo>
                <a:lnTo>
                  <a:pt x="230106" y="148239"/>
                </a:lnTo>
                <a:cubicBezTo>
                  <a:pt x="239071" y="134792"/>
                  <a:pt x="250436" y="122666"/>
                  <a:pt x="257000" y="107898"/>
                </a:cubicBezTo>
                <a:cubicBezTo>
                  <a:pt x="268514" y="81992"/>
                  <a:pt x="283894" y="27215"/>
                  <a:pt x="283894" y="27215"/>
                </a:cubicBezTo>
                <a:cubicBezTo>
                  <a:pt x="270447" y="18250"/>
                  <a:pt x="259400" y="-2848"/>
                  <a:pt x="243553" y="321"/>
                </a:cubicBezTo>
                <a:cubicBezTo>
                  <a:pt x="210463" y="6939"/>
                  <a:pt x="204253" y="119887"/>
                  <a:pt x="203212" y="121345"/>
                </a:cubicBezTo>
                <a:cubicBezTo>
                  <a:pt x="192470" y="136384"/>
                  <a:pt x="167126" y="129482"/>
                  <a:pt x="149424" y="134792"/>
                </a:cubicBezTo>
                <a:cubicBezTo>
                  <a:pt x="122270" y="142938"/>
                  <a:pt x="95635" y="152721"/>
                  <a:pt x="68741" y="161686"/>
                </a:cubicBezTo>
                <a:lnTo>
                  <a:pt x="28400" y="175133"/>
                </a:lnTo>
                <a:cubicBezTo>
                  <a:pt x="11784" y="224982"/>
                  <a:pt x="-5217" y="249092"/>
                  <a:pt x="1506" y="25581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239015" y="1949824"/>
            <a:ext cx="1225771" cy="632011"/>
          </a:xfrm>
          <a:custGeom>
            <a:avLst/>
            <a:gdLst>
              <a:gd name="connsiteX0" fmla="*/ 592091 w 1225771"/>
              <a:gd name="connsiteY0" fmla="*/ 551329 h 632011"/>
              <a:gd name="connsiteX1" fmla="*/ 524856 w 1225771"/>
              <a:gd name="connsiteY1" fmla="*/ 497541 h 632011"/>
              <a:gd name="connsiteX2" fmla="*/ 471067 w 1225771"/>
              <a:gd name="connsiteY2" fmla="*/ 443752 h 632011"/>
              <a:gd name="connsiteX3" fmla="*/ 430726 w 1225771"/>
              <a:gd name="connsiteY3" fmla="*/ 430305 h 632011"/>
              <a:gd name="connsiteX4" fmla="*/ 376938 w 1225771"/>
              <a:gd name="connsiteY4" fmla="*/ 443752 h 632011"/>
              <a:gd name="connsiteX5" fmla="*/ 242467 w 1225771"/>
              <a:gd name="connsiteY5" fmla="*/ 470647 h 632011"/>
              <a:gd name="connsiteX6" fmla="*/ 202126 w 1225771"/>
              <a:gd name="connsiteY6" fmla="*/ 497541 h 632011"/>
              <a:gd name="connsiteX7" fmla="*/ 175232 w 1225771"/>
              <a:gd name="connsiteY7" fmla="*/ 537882 h 632011"/>
              <a:gd name="connsiteX8" fmla="*/ 134891 w 1225771"/>
              <a:gd name="connsiteY8" fmla="*/ 551329 h 632011"/>
              <a:gd name="connsiteX9" fmla="*/ 54209 w 1225771"/>
              <a:gd name="connsiteY9" fmla="*/ 510988 h 632011"/>
              <a:gd name="connsiteX10" fmla="*/ 13867 w 1225771"/>
              <a:gd name="connsiteY10" fmla="*/ 497541 h 632011"/>
              <a:gd name="connsiteX11" fmla="*/ 420 w 1225771"/>
              <a:gd name="connsiteY11" fmla="*/ 457200 h 632011"/>
              <a:gd name="connsiteX12" fmla="*/ 27314 w 1225771"/>
              <a:gd name="connsiteY12" fmla="*/ 430305 h 632011"/>
              <a:gd name="connsiteX13" fmla="*/ 255914 w 1225771"/>
              <a:gd name="connsiteY13" fmla="*/ 389964 h 632011"/>
              <a:gd name="connsiteX14" fmla="*/ 471067 w 1225771"/>
              <a:gd name="connsiteY14" fmla="*/ 376517 h 632011"/>
              <a:gd name="connsiteX15" fmla="*/ 524856 w 1225771"/>
              <a:gd name="connsiteY15" fmla="*/ 363070 h 632011"/>
              <a:gd name="connsiteX16" fmla="*/ 511409 w 1225771"/>
              <a:gd name="connsiteY16" fmla="*/ 309282 h 632011"/>
              <a:gd name="connsiteX17" fmla="*/ 497961 w 1225771"/>
              <a:gd name="connsiteY17" fmla="*/ 268941 h 632011"/>
              <a:gd name="connsiteX18" fmla="*/ 457620 w 1225771"/>
              <a:gd name="connsiteY18" fmla="*/ 242047 h 632011"/>
              <a:gd name="connsiteX19" fmla="*/ 430726 w 1225771"/>
              <a:gd name="connsiteY19" fmla="*/ 215152 h 632011"/>
              <a:gd name="connsiteX20" fmla="*/ 403832 w 1225771"/>
              <a:gd name="connsiteY20" fmla="*/ 134470 h 632011"/>
              <a:gd name="connsiteX21" fmla="*/ 524856 w 1225771"/>
              <a:gd name="connsiteY21" fmla="*/ 80682 h 632011"/>
              <a:gd name="connsiteX22" fmla="*/ 565197 w 1225771"/>
              <a:gd name="connsiteY22" fmla="*/ 67235 h 632011"/>
              <a:gd name="connsiteX23" fmla="*/ 605538 w 1225771"/>
              <a:gd name="connsiteY23" fmla="*/ 53788 h 632011"/>
              <a:gd name="connsiteX24" fmla="*/ 672773 w 1225771"/>
              <a:gd name="connsiteY24" fmla="*/ 40341 h 632011"/>
              <a:gd name="connsiteX25" fmla="*/ 740009 w 1225771"/>
              <a:gd name="connsiteY25" fmla="*/ 53788 h 632011"/>
              <a:gd name="connsiteX26" fmla="*/ 820691 w 1225771"/>
              <a:gd name="connsiteY26" fmla="*/ 107576 h 632011"/>
              <a:gd name="connsiteX27" fmla="*/ 847585 w 1225771"/>
              <a:gd name="connsiteY27" fmla="*/ 67235 h 632011"/>
              <a:gd name="connsiteX28" fmla="*/ 928267 w 1225771"/>
              <a:gd name="connsiteY28" fmla="*/ 0 h 632011"/>
              <a:gd name="connsiteX29" fmla="*/ 1076185 w 1225771"/>
              <a:gd name="connsiteY29" fmla="*/ 13447 h 632011"/>
              <a:gd name="connsiteX30" fmla="*/ 1156867 w 1225771"/>
              <a:gd name="connsiteY30" fmla="*/ 67235 h 632011"/>
              <a:gd name="connsiteX31" fmla="*/ 1183761 w 1225771"/>
              <a:gd name="connsiteY31" fmla="*/ 107576 h 632011"/>
              <a:gd name="connsiteX32" fmla="*/ 1197209 w 1225771"/>
              <a:gd name="connsiteY32" fmla="*/ 242047 h 632011"/>
              <a:gd name="connsiteX33" fmla="*/ 1156867 w 1225771"/>
              <a:gd name="connsiteY33" fmla="*/ 255494 h 632011"/>
              <a:gd name="connsiteX34" fmla="*/ 1143420 w 1225771"/>
              <a:gd name="connsiteY34" fmla="*/ 295835 h 632011"/>
              <a:gd name="connsiteX35" fmla="*/ 1183761 w 1225771"/>
              <a:gd name="connsiteY35" fmla="*/ 322729 h 632011"/>
              <a:gd name="connsiteX36" fmla="*/ 1197209 w 1225771"/>
              <a:gd name="connsiteY36" fmla="*/ 363070 h 632011"/>
              <a:gd name="connsiteX37" fmla="*/ 1156867 w 1225771"/>
              <a:gd name="connsiteY37" fmla="*/ 376517 h 632011"/>
              <a:gd name="connsiteX38" fmla="*/ 1076185 w 1225771"/>
              <a:gd name="connsiteY38" fmla="*/ 389964 h 632011"/>
              <a:gd name="connsiteX39" fmla="*/ 1103079 w 1225771"/>
              <a:gd name="connsiteY39" fmla="*/ 470647 h 632011"/>
              <a:gd name="connsiteX40" fmla="*/ 1116526 w 1225771"/>
              <a:gd name="connsiteY40" fmla="*/ 510988 h 632011"/>
              <a:gd name="connsiteX41" fmla="*/ 1022397 w 1225771"/>
              <a:gd name="connsiteY41" fmla="*/ 578223 h 632011"/>
              <a:gd name="connsiteX42" fmla="*/ 982056 w 1225771"/>
              <a:gd name="connsiteY42" fmla="*/ 591670 h 632011"/>
              <a:gd name="connsiteX43" fmla="*/ 941714 w 1225771"/>
              <a:gd name="connsiteY43" fmla="*/ 605117 h 632011"/>
              <a:gd name="connsiteX44" fmla="*/ 861032 w 1225771"/>
              <a:gd name="connsiteY44" fmla="*/ 591670 h 632011"/>
              <a:gd name="connsiteX45" fmla="*/ 780350 w 1225771"/>
              <a:gd name="connsiteY45" fmla="*/ 537882 h 632011"/>
              <a:gd name="connsiteX46" fmla="*/ 740009 w 1225771"/>
              <a:gd name="connsiteY46" fmla="*/ 524435 h 632011"/>
              <a:gd name="connsiteX47" fmla="*/ 713114 w 1225771"/>
              <a:gd name="connsiteY47" fmla="*/ 497541 h 632011"/>
              <a:gd name="connsiteX48" fmla="*/ 524856 w 1225771"/>
              <a:gd name="connsiteY48" fmla="*/ 497541 h 632011"/>
              <a:gd name="connsiteX49" fmla="*/ 497961 w 1225771"/>
              <a:gd name="connsiteY49" fmla="*/ 524435 h 632011"/>
              <a:gd name="connsiteX50" fmla="*/ 538303 w 1225771"/>
              <a:gd name="connsiteY50" fmla="*/ 551329 h 632011"/>
              <a:gd name="connsiteX51" fmla="*/ 713114 w 1225771"/>
              <a:gd name="connsiteY51" fmla="*/ 605117 h 632011"/>
              <a:gd name="connsiteX52" fmla="*/ 780350 w 1225771"/>
              <a:gd name="connsiteY52" fmla="*/ 632011 h 6320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</a:cxnLst>
            <a:rect l="l" t="t" r="r" b="b"/>
            <a:pathLst>
              <a:path w="1225771" h="632011">
                <a:moveTo>
                  <a:pt x="592091" y="551329"/>
                </a:moveTo>
                <a:cubicBezTo>
                  <a:pt x="569679" y="533400"/>
                  <a:pt x="546307" y="516609"/>
                  <a:pt x="524856" y="497541"/>
                </a:cubicBezTo>
                <a:cubicBezTo>
                  <a:pt x="505904" y="480695"/>
                  <a:pt x="491700" y="458490"/>
                  <a:pt x="471067" y="443752"/>
                </a:cubicBezTo>
                <a:cubicBezTo>
                  <a:pt x="459533" y="435513"/>
                  <a:pt x="444173" y="434787"/>
                  <a:pt x="430726" y="430305"/>
                </a:cubicBezTo>
                <a:cubicBezTo>
                  <a:pt x="412797" y="434787"/>
                  <a:pt x="395121" y="440446"/>
                  <a:pt x="376938" y="443752"/>
                </a:cubicBezTo>
                <a:cubicBezTo>
                  <a:pt x="240964" y="468475"/>
                  <a:pt x="325316" y="443031"/>
                  <a:pt x="242467" y="470647"/>
                </a:cubicBezTo>
                <a:cubicBezTo>
                  <a:pt x="229020" y="479612"/>
                  <a:pt x="213554" y="486113"/>
                  <a:pt x="202126" y="497541"/>
                </a:cubicBezTo>
                <a:cubicBezTo>
                  <a:pt x="190698" y="508969"/>
                  <a:pt x="187852" y="527786"/>
                  <a:pt x="175232" y="537882"/>
                </a:cubicBezTo>
                <a:cubicBezTo>
                  <a:pt x="164164" y="546737"/>
                  <a:pt x="148338" y="546847"/>
                  <a:pt x="134891" y="551329"/>
                </a:cubicBezTo>
                <a:cubicBezTo>
                  <a:pt x="33489" y="517528"/>
                  <a:pt x="158482" y="563124"/>
                  <a:pt x="54209" y="510988"/>
                </a:cubicBezTo>
                <a:cubicBezTo>
                  <a:pt x="41531" y="504649"/>
                  <a:pt x="27314" y="502023"/>
                  <a:pt x="13867" y="497541"/>
                </a:cubicBezTo>
                <a:cubicBezTo>
                  <a:pt x="9385" y="484094"/>
                  <a:pt x="-2360" y="471099"/>
                  <a:pt x="420" y="457200"/>
                </a:cubicBezTo>
                <a:cubicBezTo>
                  <a:pt x="2906" y="444768"/>
                  <a:pt x="15974" y="435975"/>
                  <a:pt x="27314" y="430305"/>
                </a:cubicBezTo>
                <a:cubicBezTo>
                  <a:pt x="101026" y="393449"/>
                  <a:pt x="173964" y="396034"/>
                  <a:pt x="255914" y="389964"/>
                </a:cubicBezTo>
                <a:cubicBezTo>
                  <a:pt x="327575" y="384656"/>
                  <a:pt x="399349" y="380999"/>
                  <a:pt x="471067" y="376517"/>
                </a:cubicBezTo>
                <a:cubicBezTo>
                  <a:pt x="488997" y="372035"/>
                  <a:pt x="515347" y="378918"/>
                  <a:pt x="524856" y="363070"/>
                </a:cubicBezTo>
                <a:cubicBezTo>
                  <a:pt x="534365" y="347223"/>
                  <a:pt x="516486" y="327052"/>
                  <a:pt x="511409" y="309282"/>
                </a:cubicBezTo>
                <a:cubicBezTo>
                  <a:pt x="507515" y="295653"/>
                  <a:pt x="506816" y="280009"/>
                  <a:pt x="497961" y="268941"/>
                </a:cubicBezTo>
                <a:cubicBezTo>
                  <a:pt x="487865" y="256321"/>
                  <a:pt x="470240" y="252143"/>
                  <a:pt x="457620" y="242047"/>
                </a:cubicBezTo>
                <a:cubicBezTo>
                  <a:pt x="447720" y="234127"/>
                  <a:pt x="439691" y="224117"/>
                  <a:pt x="430726" y="215152"/>
                </a:cubicBezTo>
                <a:cubicBezTo>
                  <a:pt x="421761" y="188258"/>
                  <a:pt x="380244" y="150195"/>
                  <a:pt x="403832" y="134470"/>
                </a:cubicBezTo>
                <a:cubicBezTo>
                  <a:pt x="467761" y="91851"/>
                  <a:pt x="428841" y="112687"/>
                  <a:pt x="524856" y="80682"/>
                </a:cubicBezTo>
                <a:lnTo>
                  <a:pt x="565197" y="67235"/>
                </a:lnTo>
                <a:cubicBezTo>
                  <a:pt x="578644" y="62753"/>
                  <a:pt x="591639" y="56568"/>
                  <a:pt x="605538" y="53788"/>
                </a:cubicBezTo>
                <a:lnTo>
                  <a:pt x="672773" y="40341"/>
                </a:lnTo>
                <a:cubicBezTo>
                  <a:pt x="695185" y="44823"/>
                  <a:pt x="719202" y="44330"/>
                  <a:pt x="740009" y="53788"/>
                </a:cubicBezTo>
                <a:cubicBezTo>
                  <a:pt x="769434" y="67163"/>
                  <a:pt x="820691" y="107576"/>
                  <a:pt x="820691" y="107576"/>
                </a:cubicBezTo>
                <a:cubicBezTo>
                  <a:pt x="829656" y="94129"/>
                  <a:pt x="837239" y="79650"/>
                  <a:pt x="847585" y="67235"/>
                </a:cubicBezTo>
                <a:cubicBezTo>
                  <a:pt x="879940" y="28408"/>
                  <a:pt x="888601" y="26444"/>
                  <a:pt x="928267" y="0"/>
                </a:cubicBezTo>
                <a:cubicBezTo>
                  <a:pt x="977573" y="4482"/>
                  <a:pt x="1028687" y="-523"/>
                  <a:pt x="1076185" y="13447"/>
                </a:cubicBezTo>
                <a:cubicBezTo>
                  <a:pt x="1107194" y="22567"/>
                  <a:pt x="1156867" y="67235"/>
                  <a:pt x="1156867" y="67235"/>
                </a:cubicBezTo>
                <a:cubicBezTo>
                  <a:pt x="1165832" y="80682"/>
                  <a:pt x="1173665" y="94956"/>
                  <a:pt x="1183761" y="107576"/>
                </a:cubicBezTo>
                <a:cubicBezTo>
                  <a:pt x="1223806" y="157632"/>
                  <a:pt x="1247584" y="128705"/>
                  <a:pt x="1197209" y="242047"/>
                </a:cubicBezTo>
                <a:cubicBezTo>
                  <a:pt x="1191452" y="255000"/>
                  <a:pt x="1170314" y="251012"/>
                  <a:pt x="1156867" y="255494"/>
                </a:cubicBezTo>
                <a:cubicBezTo>
                  <a:pt x="1152385" y="268941"/>
                  <a:pt x="1138156" y="282674"/>
                  <a:pt x="1143420" y="295835"/>
                </a:cubicBezTo>
                <a:cubicBezTo>
                  <a:pt x="1149422" y="310840"/>
                  <a:pt x="1173665" y="310109"/>
                  <a:pt x="1183761" y="322729"/>
                </a:cubicBezTo>
                <a:cubicBezTo>
                  <a:pt x="1192616" y="333797"/>
                  <a:pt x="1192726" y="349623"/>
                  <a:pt x="1197209" y="363070"/>
                </a:cubicBezTo>
                <a:cubicBezTo>
                  <a:pt x="1183762" y="367552"/>
                  <a:pt x="1170704" y="373442"/>
                  <a:pt x="1156867" y="376517"/>
                </a:cubicBezTo>
                <a:cubicBezTo>
                  <a:pt x="1130251" y="382432"/>
                  <a:pt x="1089712" y="366291"/>
                  <a:pt x="1076185" y="389964"/>
                </a:cubicBezTo>
                <a:cubicBezTo>
                  <a:pt x="1062120" y="414578"/>
                  <a:pt x="1094114" y="443753"/>
                  <a:pt x="1103079" y="470647"/>
                </a:cubicBezTo>
                <a:lnTo>
                  <a:pt x="1116526" y="510988"/>
                </a:lnTo>
                <a:cubicBezTo>
                  <a:pt x="1094114" y="578223"/>
                  <a:pt x="1116526" y="546847"/>
                  <a:pt x="1022397" y="578223"/>
                </a:cubicBezTo>
                <a:lnTo>
                  <a:pt x="982056" y="591670"/>
                </a:lnTo>
                <a:lnTo>
                  <a:pt x="941714" y="605117"/>
                </a:lnTo>
                <a:cubicBezTo>
                  <a:pt x="914820" y="600635"/>
                  <a:pt x="886200" y="602157"/>
                  <a:pt x="861032" y="591670"/>
                </a:cubicBezTo>
                <a:cubicBezTo>
                  <a:pt x="831196" y="579238"/>
                  <a:pt x="811014" y="548103"/>
                  <a:pt x="780350" y="537882"/>
                </a:cubicBezTo>
                <a:lnTo>
                  <a:pt x="740009" y="524435"/>
                </a:lnTo>
                <a:cubicBezTo>
                  <a:pt x="731044" y="515470"/>
                  <a:pt x="723986" y="504064"/>
                  <a:pt x="713114" y="497541"/>
                </a:cubicBezTo>
                <a:cubicBezTo>
                  <a:pt x="659502" y="465374"/>
                  <a:pt x="569188" y="493511"/>
                  <a:pt x="524856" y="497541"/>
                </a:cubicBezTo>
                <a:cubicBezTo>
                  <a:pt x="515891" y="506506"/>
                  <a:pt x="494886" y="512135"/>
                  <a:pt x="497961" y="524435"/>
                </a:cubicBezTo>
                <a:cubicBezTo>
                  <a:pt x="501881" y="540114"/>
                  <a:pt x="523385" y="545113"/>
                  <a:pt x="538303" y="551329"/>
                </a:cubicBezTo>
                <a:cubicBezTo>
                  <a:pt x="756980" y="642444"/>
                  <a:pt x="583251" y="561830"/>
                  <a:pt x="713114" y="605117"/>
                </a:cubicBezTo>
                <a:cubicBezTo>
                  <a:pt x="736014" y="612750"/>
                  <a:pt x="780350" y="632011"/>
                  <a:pt x="780350" y="632011"/>
                </a:cubicBezTo>
              </a:path>
            </a:pathLst>
          </a:custGeom>
          <a:solidFill>
            <a:srgbClr val="FF3399">
              <a:alpha val="50196"/>
            </a:srgbClr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7072593" y="2447365"/>
            <a:ext cx="1237913" cy="1479176"/>
          </a:xfrm>
          <a:custGeom>
            <a:avLst/>
            <a:gdLst>
              <a:gd name="connsiteX0" fmla="*/ 229160 w 1237913"/>
              <a:gd name="connsiteY0" fmla="*/ 161364 h 1479176"/>
              <a:gd name="connsiteX1" fmla="*/ 309842 w 1237913"/>
              <a:gd name="connsiteY1" fmla="*/ 94129 h 1479176"/>
              <a:gd name="connsiteX2" fmla="*/ 350183 w 1237913"/>
              <a:gd name="connsiteY2" fmla="*/ 13447 h 1479176"/>
              <a:gd name="connsiteX3" fmla="*/ 390525 w 1237913"/>
              <a:gd name="connsiteY3" fmla="*/ 0 h 1479176"/>
              <a:gd name="connsiteX4" fmla="*/ 430866 w 1237913"/>
              <a:gd name="connsiteY4" fmla="*/ 40341 h 1479176"/>
              <a:gd name="connsiteX5" fmla="*/ 498101 w 1237913"/>
              <a:gd name="connsiteY5" fmla="*/ 107576 h 1479176"/>
              <a:gd name="connsiteX6" fmla="*/ 524995 w 1237913"/>
              <a:gd name="connsiteY6" fmla="*/ 188259 h 1479176"/>
              <a:gd name="connsiteX7" fmla="*/ 551889 w 1237913"/>
              <a:gd name="connsiteY7" fmla="*/ 268941 h 1479176"/>
              <a:gd name="connsiteX8" fmla="*/ 565336 w 1237913"/>
              <a:gd name="connsiteY8" fmla="*/ 309282 h 1479176"/>
              <a:gd name="connsiteX9" fmla="*/ 592231 w 1237913"/>
              <a:gd name="connsiteY9" fmla="*/ 349623 h 1479176"/>
              <a:gd name="connsiteX10" fmla="*/ 646019 w 1237913"/>
              <a:gd name="connsiteY10" fmla="*/ 510988 h 1479176"/>
              <a:gd name="connsiteX11" fmla="*/ 659466 w 1237913"/>
              <a:gd name="connsiteY11" fmla="*/ 551329 h 1479176"/>
              <a:gd name="connsiteX12" fmla="*/ 672913 w 1237913"/>
              <a:gd name="connsiteY12" fmla="*/ 591670 h 1479176"/>
              <a:gd name="connsiteX13" fmla="*/ 632572 w 1237913"/>
              <a:gd name="connsiteY13" fmla="*/ 564776 h 1479176"/>
              <a:gd name="connsiteX14" fmla="*/ 605678 w 1237913"/>
              <a:gd name="connsiteY14" fmla="*/ 524435 h 1479176"/>
              <a:gd name="connsiteX15" fmla="*/ 578783 w 1237913"/>
              <a:gd name="connsiteY15" fmla="*/ 497541 h 1479176"/>
              <a:gd name="connsiteX16" fmla="*/ 551889 w 1237913"/>
              <a:gd name="connsiteY16" fmla="*/ 416859 h 1479176"/>
              <a:gd name="connsiteX17" fmla="*/ 565336 w 1237913"/>
              <a:gd name="connsiteY17" fmla="*/ 295835 h 1479176"/>
              <a:gd name="connsiteX18" fmla="*/ 592231 w 1237913"/>
              <a:gd name="connsiteY18" fmla="*/ 215153 h 1479176"/>
              <a:gd name="connsiteX19" fmla="*/ 632572 w 1237913"/>
              <a:gd name="connsiteY19" fmla="*/ 134470 h 1479176"/>
              <a:gd name="connsiteX20" fmla="*/ 672913 w 1237913"/>
              <a:gd name="connsiteY20" fmla="*/ 147917 h 1479176"/>
              <a:gd name="connsiteX21" fmla="*/ 767042 w 1237913"/>
              <a:gd name="connsiteY21" fmla="*/ 268941 h 1479176"/>
              <a:gd name="connsiteX22" fmla="*/ 793936 w 1237913"/>
              <a:gd name="connsiteY22" fmla="*/ 309282 h 1479176"/>
              <a:gd name="connsiteX23" fmla="*/ 847725 w 1237913"/>
              <a:gd name="connsiteY23" fmla="*/ 416859 h 1479176"/>
              <a:gd name="connsiteX24" fmla="*/ 888066 w 1237913"/>
              <a:gd name="connsiteY24" fmla="*/ 430306 h 1479176"/>
              <a:gd name="connsiteX25" fmla="*/ 928407 w 1237913"/>
              <a:gd name="connsiteY25" fmla="*/ 510988 h 1479176"/>
              <a:gd name="connsiteX26" fmla="*/ 888066 w 1237913"/>
              <a:gd name="connsiteY26" fmla="*/ 551329 h 1479176"/>
              <a:gd name="connsiteX27" fmla="*/ 847725 w 1237913"/>
              <a:gd name="connsiteY27" fmla="*/ 564776 h 1479176"/>
              <a:gd name="connsiteX28" fmla="*/ 807383 w 1237913"/>
              <a:gd name="connsiteY28" fmla="*/ 605117 h 1479176"/>
              <a:gd name="connsiteX29" fmla="*/ 780489 w 1237913"/>
              <a:gd name="connsiteY29" fmla="*/ 645459 h 1479176"/>
              <a:gd name="connsiteX30" fmla="*/ 740148 w 1237913"/>
              <a:gd name="connsiteY30" fmla="*/ 672353 h 1479176"/>
              <a:gd name="connsiteX31" fmla="*/ 726701 w 1237913"/>
              <a:gd name="connsiteY31" fmla="*/ 712694 h 1479176"/>
              <a:gd name="connsiteX32" fmla="*/ 699807 w 1237913"/>
              <a:gd name="connsiteY32" fmla="*/ 753035 h 1479176"/>
              <a:gd name="connsiteX33" fmla="*/ 740148 w 1237913"/>
              <a:gd name="connsiteY33" fmla="*/ 941294 h 1479176"/>
              <a:gd name="connsiteX34" fmla="*/ 780489 w 1237913"/>
              <a:gd name="connsiteY34" fmla="*/ 968188 h 1479176"/>
              <a:gd name="connsiteX35" fmla="*/ 820831 w 1237913"/>
              <a:gd name="connsiteY35" fmla="*/ 954741 h 1479176"/>
              <a:gd name="connsiteX36" fmla="*/ 847725 w 1237913"/>
              <a:gd name="connsiteY36" fmla="*/ 874059 h 1479176"/>
              <a:gd name="connsiteX37" fmla="*/ 861172 w 1237913"/>
              <a:gd name="connsiteY37" fmla="*/ 833717 h 1479176"/>
              <a:gd name="connsiteX38" fmla="*/ 901513 w 1237913"/>
              <a:gd name="connsiteY38" fmla="*/ 753035 h 1479176"/>
              <a:gd name="connsiteX39" fmla="*/ 914960 w 1237913"/>
              <a:gd name="connsiteY39" fmla="*/ 510988 h 1479176"/>
              <a:gd name="connsiteX40" fmla="*/ 1009089 w 1237913"/>
              <a:gd name="connsiteY40" fmla="*/ 524435 h 1479176"/>
              <a:gd name="connsiteX41" fmla="*/ 1049431 w 1237913"/>
              <a:gd name="connsiteY41" fmla="*/ 564776 h 1479176"/>
              <a:gd name="connsiteX42" fmla="*/ 1089772 w 1237913"/>
              <a:gd name="connsiteY42" fmla="*/ 591670 h 1479176"/>
              <a:gd name="connsiteX43" fmla="*/ 1116666 w 1237913"/>
              <a:gd name="connsiteY43" fmla="*/ 632011 h 1479176"/>
              <a:gd name="connsiteX44" fmla="*/ 1076325 w 1237913"/>
              <a:gd name="connsiteY44" fmla="*/ 779929 h 1479176"/>
              <a:gd name="connsiteX45" fmla="*/ 1035983 w 1237913"/>
              <a:gd name="connsiteY45" fmla="*/ 806823 h 1479176"/>
              <a:gd name="connsiteX46" fmla="*/ 1009089 w 1237913"/>
              <a:gd name="connsiteY46" fmla="*/ 887506 h 1479176"/>
              <a:gd name="connsiteX47" fmla="*/ 1035983 w 1237913"/>
              <a:gd name="connsiteY47" fmla="*/ 914400 h 1479176"/>
              <a:gd name="connsiteX48" fmla="*/ 1089772 w 1237913"/>
              <a:gd name="connsiteY48" fmla="*/ 900953 h 1479176"/>
              <a:gd name="connsiteX49" fmla="*/ 1183901 w 1237913"/>
              <a:gd name="connsiteY49" fmla="*/ 887506 h 1479176"/>
              <a:gd name="connsiteX50" fmla="*/ 1237689 w 1237913"/>
              <a:gd name="connsiteY50" fmla="*/ 900953 h 1479176"/>
              <a:gd name="connsiteX51" fmla="*/ 1157007 w 1237913"/>
              <a:gd name="connsiteY51" fmla="*/ 941294 h 1479176"/>
              <a:gd name="connsiteX52" fmla="*/ 1076325 w 1237913"/>
              <a:gd name="connsiteY52" fmla="*/ 954741 h 1479176"/>
              <a:gd name="connsiteX53" fmla="*/ 995642 w 1237913"/>
              <a:gd name="connsiteY53" fmla="*/ 981635 h 1479176"/>
              <a:gd name="connsiteX54" fmla="*/ 982195 w 1237913"/>
              <a:gd name="connsiteY54" fmla="*/ 941294 h 1479176"/>
              <a:gd name="connsiteX55" fmla="*/ 1183901 w 1237913"/>
              <a:gd name="connsiteY55" fmla="*/ 900953 h 1479176"/>
              <a:gd name="connsiteX56" fmla="*/ 1170454 w 1237913"/>
              <a:gd name="connsiteY56" fmla="*/ 968188 h 1479176"/>
              <a:gd name="connsiteX57" fmla="*/ 1130113 w 1237913"/>
              <a:gd name="connsiteY57" fmla="*/ 981635 h 1479176"/>
              <a:gd name="connsiteX58" fmla="*/ 1089772 w 1237913"/>
              <a:gd name="connsiteY58" fmla="*/ 1008529 h 1479176"/>
              <a:gd name="connsiteX59" fmla="*/ 1062878 w 1237913"/>
              <a:gd name="connsiteY59" fmla="*/ 1048870 h 1479176"/>
              <a:gd name="connsiteX60" fmla="*/ 1035983 w 1237913"/>
              <a:gd name="connsiteY60" fmla="*/ 1129553 h 1479176"/>
              <a:gd name="connsiteX61" fmla="*/ 995642 w 1237913"/>
              <a:gd name="connsiteY61" fmla="*/ 1156447 h 1479176"/>
              <a:gd name="connsiteX62" fmla="*/ 928407 w 1237913"/>
              <a:gd name="connsiteY62" fmla="*/ 1264023 h 1479176"/>
              <a:gd name="connsiteX63" fmla="*/ 874619 w 1237913"/>
              <a:gd name="connsiteY63" fmla="*/ 1344706 h 1479176"/>
              <a:gd name="connsiteX64" fmla="*/ 847725 w 1237913"/>
              <a:gd name="connsiteY64" fmla="*/ 1385047 h 1479176"/>
              <a:gd name="connsiteX65" fmla="*/ 807383 w 1237913"/>
              <a:gd name="connsiteY65" fmla="*/ 1411941 h 1479176"/>
              <a:gd name="connsiteX66" fmla="*/ 793936 w 1237913"/>
              <a:gd name="connsiteY66" fmla="*/ 1452282 h 1479176"/>
              <a:gd name="connsiteX67" fmla="*/ 713254 w 1237913"/>
              <a:gd name="connsiteY67" fmla="*/ 1479176 h 1479176"/>
              <a:gd name="connsiteX68" fmla="*/ 699807 w 1237913"/>
              <a:gd name="connsiteY68" fmla="*/ 1438835 h 1479176"/>
              <a:gd name="connsiteX69" fmla="*/ 740148 w 1237913"/>
              <a:gd name="connsiteY69" fmla="*/ 1358153 h 1479176"/>
              <a:gd name="connsiteX70" fmla="*/ 753595 w 1237913"/>
              <a:gd name="connsiteY70" fmla="*/ 1317811 h 1479176"/>
              <a:gd name="connsiteX71" fmla="*/ 780489 w 1237913"/>
              <a:gd name="connsiteY71" fmla="*/ 1277470 h 1479176"/>
              <a:gd name="connsiteX72" fmla="*/ 740148 w 1237913"/>
              <a:gd name="connsiteY72" fmla="*/ 1156447 h 1479176"/>
              <a:gd name="connsiteX73" fmla="*/ 699807 w 1237913"/>
              <a:gd name="connsiteY73" fmla="*/ 1143000 h 1479176"/>
              <a:gd name="connsiteX74" fmla="*/ 592231 w 1237913"/>
              <a:gd name="connsiteY74" fmla="*/ 1156447 h 1479176"/>
              <a:gd name="connsiteX75" fmla="*/ 551889 w 1237913"/>
              <a:gd name="connsiteY75" fmla="*/ 1143000 h 1479176"/>
              <a:gd name="connsiteX76" fmla="*/ 565336 w 1237913"/>
              <a:gd name="connsiteY76" fmla="*/ 1102659 h 1479176"/>
              <a:gd name="connsiteX77" fmla="*/ 592231 w 1237913"/>
              <a:gd name="connsiteY77" fmla="*/ 1075764 h 1479176"/>
              <a:gd name="connsiteX78" fmla="*/ 605678 w 1237913"/>
              <a:gd name="connsiteY78" fmla="*/ 1035423 h 1479176"/>
              <a:gd name="connsiteX79" fmla="*/ 632572 w 1237913"/>
              <a:gd name="connsiteY79" fmla="*/ 995082 h 1479176"/>
              <a:gd name="connsiteX80" fmla="*/ 619125 w 1237913"/>
              <a:gd name="connsiteY80" fmla="*/ 860611 h 1479176"/>
              <a:gd name="connsiteX81" fmla="*/ 578783 w 1237913"/>
              <a:gd name="connsiteY81" fmla="*/ 927847 h 1479176"/>
              <a:gd name="connsiteX82" fmla="*/ 524995 w 1237913"/>
              <a:gd name="connsiteY82" fmla="*/ 1008529 h 1479176"/>
              <a:gd name="connsiteX83" fmla="*/ 511548 w 1237913"/>
              <a:gd name="connsiteY83" fmla="*/ 1089211 h 1479176"/>
              <a:gd name="connsiteX84" fmla="*/ 498101 w 1237913"/>
              <a:gd name="connsiteY84" fmla="*/ 1129553 h 1479176"/>
              <a:gd name="connsiteX85" fmla="*/ 484654 w 1237913"/>
              <a:gd name="connsiteY85" fmla="*/ 1250576 h 1479176"/>
              <a:gd name="connsiteX86" fmla="*/ 457760 w 1237913"/>
              <a:gd name="connsiteY86" fmla="*/ 1331259 h 1479176"/>
              <a:gd name="connsiteX87" fmla="*/ 444313 w 1237913"/>
              <a:gd name="connsiteY87" fmla="*/ 1371600 h 1479176"/>
              <a:gd name="connsiteX88" fmla="*/ 403972 w 1237913"/>
              <a:gd name="connsiteY88" fmla="*/ 1398494 h 1479176"/>
              <a:gd name="connsiteX89" fmla="*/ 323289 w 1237913"/>
              <a:gd name="connsiteY89" fmla="*/ 1425388 h 1479176"/>
              <a:gd name="connsiteX90" fmla="*/ 309842 w 1237913"/>
              <a:gd name="connsiteY90" fmla="*/ 1277470 h 1479176"/>
              <a:gd name="connsiteX91" fmla="*/ 350183 w 1237913"/>
              <a:gd name="connsiteY91" fmla="*/ 1250576 h 1479176"/>
              <a:gd name="connsiteX92" fmla="*/ 363631 w 1237913"/>
              <a:gd name="connsiteY92" fmla="*/ 1102659 h 1479176"/>
              <a:gd name="connsiteX93" fmla="*/ 336736 w 1237913"/>
              <a:gd name="connsiteY93" fmla="*/ 1183341 h 1479176"/>
              <a:gd name="connsiteX94" fmla="*/ 323289 w 1237913"/>
              <a:gd name="connsiteY94" fmla="*/ 1223682 h 1479176"/>
              <a:gd name="connsiteX95" fmla="*/ 282948 w 1237913"/>
              <a:gd name="connsiteY95" fmla="*/ 1250576 h 1479176"/>
              <a:gd name="connsiteX96" fmla="*/ 229160 w 1237913"/>
              <a:gd name="connsiteY96" fmla="*/ 1331259 h 1479176"/>
              <a:gd name="connsiteX97" fmla="*/ 202266 w 1237913"/>
              <a:gd name="connsiteY97" fmla="*/ 1371600 h 1479176"/>
              <a:gd name="connsiteX98" fmla="*/ 121583 w 1237913"/>
              <a:gd name="connsiteY98" fmla="*/ 1398494 h 1479176"/>
              <a:gd name="connsiteX99" fmla="*/ 81242 w 1237913"/>
              <a:gd name="connsiteY99" fmla="*/ 1385047 h 1479176"/>
              <a:gd name="connsiteX100" fmla="*/ 14007 w 1237913"/>
              <a:gd name="connsiteY100" fmla="*/ 1317811 h 1479176"/>
              <a:gd name="connsiteX101" fmla="*/ 27454 w 1237913"/>
              <a:gd name="connsiteY101" fmla="*/ 1196788 h 1479176"/>
              <a:gd name="connsiteX102" fmla="*/ 40901 w 1237913"/>
              <a:gd name="connsiteY102" fmla="*/ 1156447 h 1479176"/>
              <a:gd name="connsiteX103" fmla="*/ 81242 w 1237913"/>
              <a:gd name="connsiteY103" fmla="*/ 1143000 h 1479176"/>
              <a:gd name="connsiteX104" fmla="*/ 135031 w 1237913"/>
              <a:gd name="connsiteY104" fmla="*/ 1075764 h 1479176"/>
              <a:gd name="connsiteX105" fmla="*/ 161925 w 1237913"/>
              <a:gd name="connsiteY105" fmla="*/ 1035423 h 1479176"/>
              <a:gd name="connsiteX106" fmla="*/ 202266 w 1237913"/>
              <a:gd name="connsiteY106" fmla="*/ 1021976 h 1479176"/>
              <a:gd name="connsiteX107" fmla="*/ 242607 w 1237913"/>
              <a:gd name="connsiteY107" fmla="*/ 995082 h 1479176"/>
              <a:gd name="connsiteX108" fmla="*/ 296395 w 1237913"/>
              <a:gd name="connsiteY108" fmla="*/ 914400 h 1479176"/>
              <a:gd name="connsiteX109" fmla="*/ 323289 w 1237913"/>
              <a:gd name="connsiteY109" fmla="*/ 874059 h 1479176"/>
              <a:gd name="connsiteX110" fmla="*/ 377078 w 1237913"/>
              <a:gd name="connsiteY110" fmla="*/ 820270 h 1479176"/>
              <a:gd name="connsiteX111" fmla="*/ 363631 w 1237913"/>
              <a:gd name="connsiteY111" fmla="*/ 457200 h 1479176"/>
              <a:gd name="connsiteX112" fmla="*/ 336736 w 1237913"/>
              <a:gd name="connsiteY112" fmla="*/ 376517 h 1479176"/>
              <a:gd name="connsiteX113" fmla="*/ 323289 w 1237913"/>
              <a:gd name="connsiteY113" fmla="*/ 336176 h 1479176"/>
              <a:gd name="connsiteX114" fmla="*/ 296395 w 1237913"/>
              <a:gd name="connsiteY114" fmla="*/ 295835 h 1479176"/>
              <a:gd name="connsiteX115" fmla="*/ 242607 w 1237913"/>
              <a:gd name="connsiteY115" fmla="*/ 215153 h 1479176"/>
              <a:gd name="connsiteX116" fmla="*/ 229160 w 1237913"/>
              <a:gd name="connsiteY116" fmla="*/ 161364 h 1479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</a:cxnLst>
            <a:rect l="l" t="t" r="r" b="b"/>
            <a:pathLst>
              <a:path w="1237913" h="1479176">
                <a:moveTo>
                  <a:pt x="229160" y="161364"/>
                </a:moveTo>
                <a:cubicBezTo>
                  <a:pt x="240366" y="141193"/>
                  <a:pt x="286789" y="120475"/>
                  <a:pt x="309842" y="94129"/>
                </a:cubicBezTo>
                <a:cubicBezTo>
                  <a:pt x="366681" y="29170"/>
                  <a:pt x="271779" y="76169"/>
                  <a:pt x="350183" y="13447"/>
                </a:cubicBezTo>
                <a:cubicBezTo>
                  <a:pt x="361252" y="4592"/>
                  <a:pt x="377078" y="4482"/>
                  <a:pt x="390525" y="0"/>
                </a:cubicBezTo>
                <a:cubicBezTo>
                  <a:pt x="403972" y="13447"/>
                  <a:pt x="416257" y="28167"/>
                  <a:pt x="430866" y="40341"/>
                </a:cubicBezTo>
                <a:cubicBezTo>
                  <a:pt x="471998" y="74617"/>
                  <a:pt x="474899" y="55370"/>
                  <a:pt x="498101" y="107576"/>
                </a:cubicBezTo>
                <a:cubicBezTo>
                  <a:pt x="509615" y="133482"/>
                  <a:pt x="516030" y="161365"/>
                  <a:pt x="524995" y="188259"/>
                </a:cubicBezTo>
                <a:lnTo>
                  <a:pt x="551889" y="268941"/>
                </a:lnTo>
                <a:cubicBezTo>
                  <a:pt x="556371" y="282388"/>
                  <a:pt x="557473" y="297488"/>
                  <a:pt x="565336" y="309282"/>
                </a:cubicBezTo>
                <a:lnTo>
                  <a:pt x="592231" y="349623"/>
                </a:lnTo>
                <a:lnTo>
                  <a:pt x="646019" y="510988"/>
                </a:lnTo>
                <a:lnTo>
                  <a:pt x="659466" y="551329"/>
                </a:lnTo>
                <a:cubicBezTo>
                  <a:pt x="663948" y="564776"/>
                  <a:pt x="684707" y="599533"/>
                  <a:pt x="672913" y="591670"/>
                </a:cubicBezTo>
                <a:lnTo>
                  <a:pt x="632572" y="564776"/>
                </a:lnTo>
                <a:cubicBezTo>
                  <a:pt x="623607" y="551329"/>
                  <a:pt x="615774" y="537055"/>
                  <a:pt x="605678" y="524435"/>
                </a:cubicBezTo>
                <a:cubicBezTo>
                  <a:pt x="597758" y="514535"/>
                  <a:pt x="584453" y="508881"/>
                  <a:pt x="578783" y="497541"/>
                </a:cubicBezTo>
                <a:cubicBezTo>
                  <a:pt x="566105" y="472185"/>
                  <a:pt x="551889" y="416859"/>
                  <a:pt x="551889" y="416859"/>
                </a:cubicBezTo>
                <a:cubicBezTo>
                  <a:pt x="556371" y="376518"/>
                  <a:pt x="557376" y="335636"/>
                  <a:pt x="565336" y="295835"/>
                </a:cubicBezTo>
                <a:cubicBezTo>
                  <a:pt x="570896" y="268037"/>
                  <a:pt x="583266" y="242047"/>
                  <a:pt x="592231" y="215153"/>
                </a:cubicBezTo>
                <a:cubicBezTo>
                  <a:pt x="610790" y="159477"/>
                  <a:pt x="597814" y="186608"/>
                  <a:pt x="632572" y="134470"/>
                </a:cubicBezTo>
                <a:cubicBezTo>
                  <a:pt x="646019" y="138952"/>
                  <a:pt x="661119" y="140054"/>
                  <a:pt x="672913" y="147917"/>
                </a:cubicBezTo>
                <a:cubicBezTo>
                  <a:pt x="710829" y="173195"/>
                  <a:pt x="745672" y="236886"/>
                  <a:pt x="767042" y="268941"/>
                </a:cubicBezTo>
                <a:lnTo>
                  <a:pt x="793936" y="309282"/>
                </a:lnTo>
                <a:cubicBezTo>
                  <a:pt x="817310" y="519654"/>
                  <a:pt x="765956" y="416859"/>
                  <a:pt x="847725" y="416859"/>
                </a:cubicBezTo>
                <a:cubicBezTo>
                  <a:pt x="861899" y="416859"/>
                  <a:pt x="874619" y="425824"/>
                  <a:pt x="888066" y="430306"/>
                </a:cubicBezTo>
                <a:cubicBezTo>
                  <a:pt x="894611" y="440123"/>
                  <a:pt x="934593" y="492430"/>
                  <a:pt x="928407" y="510988"/>
                </a:cubicBezTo>
                <a:cubicBezTo>
                  <a:pt x="922393" y="529029"/>
                  <a:pt x="903889" y="540780"/>
                  <a:pt x="888066" y="551329"/>
                </a:cubicBezTo>
                <a:cubicBezTo>
                  <a:pt x="876272" y="559192"/>
                  <a:pt x="861172" y="560294"/>
                  <a:pt x="847725" y="564776"/>
                </a:cubicBezTo>
                <a:cubicBezTo>
                  <a:pt x="834278" y="578223"/>
                  <a:pt x="819558" y="590508"/>
                  <a:pt x="807383" y="605117"/>
                </a:cubicBezTo>
                <a:cubicBezTo>
                  <a:pt x="797037" y="617533"/>
                  <a:pt x="791917" y="634031"/>
                  <a:pt x="780489" y="645459"/>
                </a:cubicBezTo>
                <a:cubicBezTo>
                  <a:pt x="769061" y="656887"/>
                  <a:pt x="753595" y="663388"/>
                  <a:pt x="740148" y="672353"/>
                </a:cubicBezTo>
                <a:cubicBezTo>
                  <a:pt x="735666" y="685800"/>
                  <a:pt x="733040" y="700016"/>
                  <a:pt x="726701" y="712694"/>
                </a:cubicBezTo>
                <a:cubicBezTo>
                  <a:pt x="719473" y="727149"/>
                  <a:pt x="700958" y="736915"/>
                  <a:pt x="699807" y="753035"/>
                </a:cubicBezTo>
                <a:cubicBezTo>
                  <a:pt x="695417" y="814488"/>
                  <a:pt x="692091" y="893237"/>
                  <a:pt x="740148" y="941294"/>
                </a:cubicBezTo>
                <a:cubicBezTo>
                  <a:pt x="751576" y="952722"/>
                  <a:pt x="767042" y="959223"/>
                  <a:pt x="780489" y="968188"/>
                </a:cubicBezTo>
                <a:cubicBezTo>
                  <a:pt x="793936" y="963706"/>
                  <a:pt x="812592" y="966275"/>
                  <a:pt x="820831" y="954741"/>
                </a:cubicBezTo>
                <a:cubicBezTo>
                  <a:pt x="837309" y="931673"/>
                  <a:pt x="838760" y="900953"/>
                  <a:pt x="847725" y="874059"/>
                </a:cubicBezTo>
                <a:cubicBezTo>
                  <a:pt x="852207" y="860612"/>
                  <a:pt x="853309" y="845511"/>
                  <a:pt x="861172" y="833717"/>
                </a:cubicBezTo>
                <a:cubicBezTo>
                  <a:pt x="895929" y="781582"/>
                  <a:pt x="882955" y="808708"/>
                  <a:pt x="901513" y="753035"/>
                </a:cubicBezTo>
                <a:cubicBezTo>
                  <a:pt x="905995" y="672353"/>
                  <a:pt x="880553" y="584104"/>
                  <a:pt x="914960" y="510988"/>
                </a:cubicBezTo>
                <a:cubicBezTo>
                  <a:pt x="928456" y="482310"/>
                  <a:pt x="979661" y="512664"/>
                  <a:pt x="1009089" y="524435"/>
                </a:cubicBezTo>
                <a:cubicBezTo>
                  <a:pt x="1026746" y="531498"/>
                  <a:pt x="1034822" y="552602"/>
                  <a:pt x="1049431" y="564776"/>
                </a:cubicBezTo>
                <a:cubicBezTo>
                  <a:pt x="1061847" y="575122"/>
                  <a:pt x="1076325" y="582705"/>
                  <a:pt x="1089772" y="591670"/>
                </a:cubicBezTo>
                <a:cubicBezTo>
                  <a:pt x="1098737" y="605117"/>
                  <a:pt x="1115203" y="615916"/>
                  <a:pt x="1116666" y="632011"/>
                </a:cubicBezTo>
                <a:cubicBezTo>
                  <a:pt x="1121306" y="683051"/>
                  <a:pt x="1114280" y="741975"/>
                  <a:pt x="1076325" y="779929"/>
                </a:cubicBezTo>
                <a:cubicBezTo>
                  <a:pt x="1064897" y="791357"/>
                  <a:pt x="1049430" y="797858"/>
                  <a:pt x="1035983" y="806823"/>
                </a:cubicBezTo>
                <a:lnTo>
                  <a:pt x="1009089" y="887506"/>
                </a:lnTo>
                <a:cubicBezTo>
                  <a:pt x="990216" y="944125"/>
                  <a:pt x="983139" y="929498"/>
                  <a:pt x="1035983" y="914400"/>
                </a:cubicBezTo>
                <a:cubicBezTo>
                  <a:pt x="1053753" y="909323"/>
                  <a:pt x="1071589" y="904259"/>
                  <a:pt x="1089772" y="900953"/>
                </a:cubicBezTo>
                <a:cubicBezTo>
                  <a:pt x="1120956" y="895283"/>
                  <a:pt x="1152525" y="891988"/>
                  <a:pt x="1183901" y="887506"/>
                </a:cubicBezTo>
                <a:cubicBezTo>
                  <a:pt x="1201830" y="891988"/>
                  <a:pt x="1231845" y="883420"/>
                  <a:pt x="1237689" y="900953"/>
                </a:cubicBezTo>
                <a:cubicBezTo>
                  <a:pt x="1242691" y="915959"/>
                  <a:pt x="1162568" y="940058"/>
                  <a:pt x="1157007" y="941294"/>
                </a:cubicBezTo>
                <a:cubicBezTo>
                  <a:pt x="1130391" y="947209"/>
                  <a:pt x="1102776" y="948128"/>
                  <a:pt x="1076325" y="954741"/>
                </a:cubicBezTo>
                <a:cubicBezTo>
                  <a:pt x="1048822" y="961617"/>
                  <a:pt x="995642" y="981635"/>
                  <a:pt x="995642" y="981635"/>
                </a:cubicBezTo>
                <a:cubicBezTo>
                  <a:pt x="991160" y="968188"/>
                  <a:pt x="982195" y="955468"/>
                  <a:pt x="982195" y="941294"/>
                </a:cubicBezTo>
                <a:cubicBezTo>
                  <a:pt x="982195" y="824421"/>
                  <a:pt x="1074927" y="893169"/>
                  <a:pt x="1183901" y="900953"/>
                </a:cubicBezTo>
                <a:cubicBezTo>
                  <a:pt x="1179419" y="923365"/>
                  <a:pt x="1183132" y="949171"/>
                  <a:pt x="1170454" y="968188"/>
                </a:cubicBezTo>
                <a:cubicBezTo>
                  <a:pt x="1162591" y="979982"/>
                  <a:pt x="1142791" y="975296"/>
                  <a:pt x="1130113" y="981635"/>
                </a:cubicBezTo>
                <a:cubicBezTo>
                  <a:pt x="1115658" y="988863"/>
                  <a:pt x="1103219" y="999564"/>
                  <a:pt x="1089772" y="1008529"/>
                </a:cubicBezTo>
                <a:cubicBezTo>
                  <a:pt x="1080807" y="1021976"/>
                  <a:pt x="1069442" y="1034102"/>
                  <a:pt x="1062878" y="1048870"/>
                </a:cubicBezTo>
                <a:cubicBezTo>
                  <a:pt x="1051364" y="1074776"/>
                  <a:pt x="1059571" y="1113828"/>
                  <a:pt x="1035983" y="1129553"/>
                </a:cubicBezTo>
                <a:lnTo>
                  <a:pt x="995642" y="1156447"/>
                </a:lnTo>
                <a:cubicBezTo>
                  <a:pt x="963637" y="1252461"/>
                  <a:pt x="992336" y="1221404"/>
                  <a:pt x="928407" y="1264023"/>
                </a:cubicBezTo>
                <a:lnTo>
                  <a:pt x="874619" y="1344706"/>
                </a:lnTo>
                <a:cubicBezTo>
                  <a:pt x="865654" y="1358153"/>
                  <a:pt x="861172" y="1376082"/>
                  <a:pt x="847725" y="1385047"/>
                </a:cubicBezTo>
                <a:lnTo>
                  <a:pt x="807383" y="1411941"/>
                </a:lnTo>
                <a:cubicBezTo>
                  <a:pt x="802901" y="1425388"/>
                  <a:pt x="805470" y="1444043"/>
                  <a:pt x="793936" y="1452282"/>
                </a:cubicBezTo>
                <a:cubicBezTo>
                  <a:pt x="770868" y="1468759"/>
                  <a:pt x="713254" y="1479176"/>
                  <a:pt x="713254" y="1479176"/>
                </a:cubicBezTo>
                <a:cubicBezTo>
                  <a:pt x="708772" y="1465729"/>
                  <a:pt x="699807" y="1453009"/>
                  <a:pt x="699807" y="1438835"/>
                </a:cubicBezTo>
                <a:cubicBezTo>
                  <a:pt x="699807" y="1410999"/>
                  <a:pt x="726550" y="1378549"/>
                  <a:pt x="740148" y="1358153"/>
                </a:cubicBezTo>
                <a:cubicBezTo>
                  <a:pt x="744630" y="1344706"/>
                  <a:pt x="747256" y="1330489"/>
                  <a:pt x="753595" y="1317811"/>
                </a:cubicBezTo>
                <a:cubicBezTo>
                  <a:pt x="760822" y="1303356"/>
                  <a:pt x="778704" y="1293532"/>
                  <a:pt x="780489" y="1277470"/>
                </a:cubicBezTo>
                <a:cubicBezTo>
                  <a:pt x="783971" y="1246136"/>
                  <a:pt x="770557" y="1180774"/>
                  <a:pt x="740148" y="1156447"/>
                </a:cubicBezTo>
                <a:cubicBezTo>
                  <a:pt x="729080" y="1147592"/>
                  <a:pt x="713254" y="1147482"/>
                  <a:pt x="699807" y="1143000"/>
                </a:cubicBezTo>
                <a:cubicBezTo>
                  <a:pt x="663948" y="1147482"/>
                  <a:pt x="628369" y="1156447"/>
                  <a:pt x="592231" y="1156447"/>
                </a:cubicBezTo>
                <a:cubicBezTo>
                  <a:pt x="578056" y="1156447"/>
                  <a:pt x="558228" y="1155678"/>
                  <a:pt x="551889" y="1143000"/>
                </a:cubicBezTo>
                <a:cubicBezTo>
                  <a:pt x="545550" y="1130322"/>
                  <a:pt x="558043" y="1114813"/>
                  <a:pt x="565336" y="1102659"/>
                </a:cubicBezTo>
                <a:cubicBezTo>
                  <a:pt x="571859" y="1091787"/>
                  <a:pt x="583266" y="1084729"/>
                  <a:pt x="592231" y="1075764"/>
                </a:cubicBezTo>
                <a:cubicBezTo>
                  <a:pt x="596713" y="1062317"/>
                  <a:pt x="599339" y="1048101"/>
                  <a:pt x="605678" y="1035423"/>
                </a:cubicBezTo>
                <a:cubicBezTo>
                  <a:pt x="612906" y="1020968"/>
                  <a:pt x="631332" y="1011196"/>
                  <a:pt x="632572" y="995082"/>
                </a:cubicBezTo>
                <a:cubicBezTo>
                  <a:pt x="636027" y="950167"/>
                  <a:pt x="623607" y="905435"/>
                  <a:pt x="619125" y="860611"/>
                </a:cubicBezTo>
                <a:cubicBezTo>
                  <a:pt x="558788" y="920950"/>
                  <a:pt x="622424" y="849294"/>
                  <a:pt x="578783" y="927847"/>
                </a:cubicBezTo>
                <a:cubicBezTo>
                  <a:pt x="563086" y="956102"/>
                  <a:pt x="524995" y="1008529"/>
                  <a:pt x="524995" y="1008529"/>
                </a:cubicBezTo>
                <a:cubicBezTo>
                  <a:pt x="520513" y="1035423"/>
                  <a:pt x="517463" y="1062595"/>
                  <a:pt x="511548" y="1089211"/>
                </a:cubicBezTo>
                <a:cubicBezTo>
                  <a:pt x="508473" y="1103048"/>
                  <a:pt x="500431" y="1115571"/>
                  <a:pt x="498101" y="1129553"/>
                </a:cubicBezTo>
                <a:cubicBezTo>
                  <a:pt x="491428" y="1169590"/>
                  <a:pt x="492614" y="1210775"/>
                  <a:pt x="484654" y="1250576"/>
                </a:cubicBezTo>
                <a:cubicBezTo>
                  <a:pt x="479094" y="1278375"/>
                  <a:pt x="466725" y="1304365"/>
                  <a:pt x="457760" y="1331259"/>
                </a:cubicBezTo>
                <a:cubicBezTo>
                  <a:pt x="453278" y="1344706"/>
                  <a:pt x="456107" y="1363737"/>
                  <a:pt x="444313" y="1371600"/>
                </a:cubicBezTo>
                <a:cubicBezTo>
                  <a:pt x="430866" y="1380565"/>
                  <a:pt x="418740" y="1391930"/>
                  <a:pt x="403972" y="1398494"/>
                </a:cubicBezTo>
                <a:cubicBezTo>
                  <a:pt x="378066" y="1410008"/>
                  <a:pt x="323289" y="1425388"/>
                  <a:pt x="323289" y="1425388"/>
                </a:cubicBezTo>
                <a:cubicBezTo>
                  <a:pt x="285851" y="1369230"/>
                  <a:pt x="273144" y="1369215"/>
                  <a:pt x="309842" y="1277470"/>
                </a:cubicBezTo>
                <a:cubicBezTo>
                  <a:pt x="315844" y="1262465"/>
                  <a:pt x="336736" y="1259541"/>
                  <a:pt x="350183" y="1250576"/>
                </a:cubicBezTo>
                <a:cubicBezTo>
                  <a:pt x="384306" y="1148211"/>
                  <a:pt x="382638" y="1197692"/>
                  <a:pt x="363631" y="1102659"/>
                </a:cubicBezTo>
                <a:lnTo>
                  <a:pt x="336736" y="1183341"/>
                </a:lnTo>
                <a:cubicBezTo>
                  <a:pt x="332254" y="1196788"/>
                  <a:pt x="335083" y="1215819"/>
                  <a:pt x="323289" y="1223682"/>
                </a:cubicBezTo>
                <a:lnTo>
                  <a:pt x="282948" y="1250576"/>
                </a:lnTo>
                <a:lnTo>
                  <a:pt x="229160" y="1331259"/>
                </a:lnTo>
                <a:cubicBezTo>
                  <a:pt x="220195" y="1344706"/>
                  <a:pt x="217598" y="1366489"/>
                  <a:pt x="202266" y="1371600"/>
                </a:cubicBezTo>
                <a:lnTo>
                  <a:pt x="121583" y="1398494"/>
                </a:lnTo>
                <a:cubicBezTo>
                  <a:pt x="108136" y="1394012"/>
                  <a:pt x="92581" y="1393552"/>
                  <a:pt x="81242" y="1385047"/>
                </a:cubicBezTo>
                <a:cubicBezTo>
                  <a:pt x="55886" y="1366030"/>
                  <a:pt x="14007" y="1317811"/>
                  <a:pt x="14007" y="1317811"/>
                </a:cubicBezTo>
                <a:cubicBezTo>
                  <a:pt x="-8405" y="1250576"/>
                  <a:pt x="-3922" y="1290917"/>
                  <a:pt x="27454" y="1196788"/>
                </a:cubicBezTo>
                <a:cubicBezTo>
                  <a:pt x="31936" y="1183341"/>
                  <a:pt x="27454" y="1160929"/>
                  <a:pt x="40901" y="1156447"/>
                </a:cubicBezTo>
                <a:lnTo>
                  <a:pt x="81242" y="1143000"/>
                </a:lnTo>
                <a:cubicBezTo>
                  <a:pt x="164017" y="1018837"/>
                  <a:pt x="58387" y="1171569"/>
                  <a:pt x="135031" y="1075764"/>
                </a:cubicBezTo>
                <a:cubicBezTo>
                  <a:pt x="145127" y="1063144"/>
                  <a:pt x="149305" y="1045519"/>
                  <a:pt x="161925" y="1035423"/>
                </a:cubicBezTo>
                <a:cubicBezTo>
                  <a:pt x="172993" y="1026568"/>
                  <a:pt x="189588" y="1028315"/>
                  <a:pt x="202266" y="1021976"/>
                </a:cubicBezTo>
                <a:cubicBezTo>
                  <a:pt x="216721" y="1014748"/>
                  <a:pt x="229160" y="1004047"/>
                  <a:pt x="242607" y="995082"/>
                </a:cubicBezTo>
                <a:lnTo>
                  <a:pt x="296395" y="914400"/>
                </a:lnTo>
                <a:cubicBezTo>
                  <a:pt x="305360" y="900953"/>
                  <a:pt x="311861" y="885487"/>
                  <a:pt x="323289" y="874059"/>
                </a:cubicBezTo>
                <a:lnTo>
                  <a:pt x="377078" y="820270"/>
                </a:lnTo>
                <a:cubicBezTo>
                  <a:pt x="372596" y="699247"/>
                  <a:pt x="374596" y="577809"/>
                  <a:pt x="363631" y="457200"/>
                </a:cubicBezTo>
                <a:cubicBezTo>
                  <a:pt x="361064" y="428967"/>
                  <a:pt x="345701" y="403411"/>
                  <a:pt x="336736" y="376517"/>
                </a:cubicBezTo>
                <a:cubicBezTo>
                  <a:pt x="332254" y="363070"/>
                  <a:pt x="331152" y="347970"/>
                  <a:pt x="323289" y="336176"/>
                </a:cubicBezTo>
                <a:cubicBezTo>
                  <a:pt x="314324" y="322729"/>
                  <a:pt x="303623" y="310290"/>
                  <a:pt x="296395" y="295835"/>
                </a:cubicBezTo>
                <a:cubicBezTo>
                  <a:pt x="257474" y="217992"/>
                  <a:pt x="319080" y="291626"/>
                  <a:pt x="242607" y="215153"/>
                </a:cubicBezTo>
                <a:cubicBezTo>
                  <a:pt x="225991" y="165303"/>
                  <a:pt x="217954" y="181535"/>
                  <a:pt x="229160" y="161364"/>
                </a:cubicBezTo>
                <a:close/>
              </a:path>
            </a:pathLst>
          </a:custGeom>
          <a:solidFill>
            <a:srgbClr val="FF3399">
              <a:alpha val="60000"/>
            </a:srgbClr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Group 51"/>
          <p:cNvGrpSpPr/>
          <p:nvPr/>
        </p:nvGrpSpPr>
        <p:grpSpPr>
          <a:xfrm>
            <a:off x="4898061" y="2156923"/>
            <a:ext cx="474646" cy="537227"/>
            <a:chOff x="4898061" y="2156923"/>
            <a:chExt cx="474646" cy="537227"/>
          </a:xfrm>
        </p:grpSpPr>
        <p:sp>
          <p:nvSpPr>
            <p:cNvPr id="50" name="Oval 49"/>
            <p:cNvSpPr/>
            <p:nvPr/>
          </p:nvSpPr>
          <p:spPr>
            <a:xfrm>
              <a:off x="4924953" y="2156923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5023565" y="2242088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>
              <a:off x="5175965" y="2394488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>
              <a:off x="5261130" y="2170372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4898061" y="2546888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3902983" y="3107181"/>
            <a:ext cx="322248" cy="541706"/>
            <a:chOff x="3902983" y="3107181"/>
            <a:chExt cx="322248" cy="541706"/>
          </a:xfrm>
        </p:grpSpPr>
        <p:sp>
          <p:nvSpPr>
            <p:cNvPr id="74" name="Oval 73"/>
            <p:cNvSpPr/>
            <p:nvPr/>
          </p:nvSpPr>
          <p:spPr>
            <a:xfrm>
              <a:off x="3902983" y="3501625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4109171" y="3385085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>
              <a:off x="4113654" y="3107181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>
            <a:xfrm>
              <a:off x="3970220" y="3138558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4696358" y="4147083"/>
            <a:ext cx="698764" cy="631356"/>
            <a:chOff x="4696358" y="4147083"/>
            <a:chExt cx="698764" cy="631356"/>
          </a:xfrm>
        </p:grpSpPr>
        <p:sp>
          <p:nvSpPr>
            <p:cNvPr id="78" name="Oval 77"/>
            <p:cNvSpPr/>
            <p:nvPr/>
          </p:nvSpPr>
          <p:spPr>
            <a:xfrm>
              <a:off x="4696358" y="4147083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>
            <a:xfrm>
              <a:off x="5037016" y="4259142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>
            <a:xfrm>
              <a:off x="5283545" y="4465330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Oval 80"/>
            <p:cNvSpPr/>
            <p:nvPr/>
          </p:nvSpPr>
          <p:spPr>
            <a:xfrm>
              <a:off x="5180452" y="4631177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>
            <a:xfrm>
              <a:off x="5158041" y="4460849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>
            <a:xfrm>
              <a:off x="4853243" y="4532567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5" name="Straight Arrow Connector 34"/>
          <p:cNvCxnSpPr/>
          <p:nvPr/>
        </p:nvCxnSpPr>
        <p:spPr>
          <a:xfrm flipH="1" flipV="1">
            <a:off x="8161689" y="3701392"/>
            <a:ext cx="2085504" cy="11272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56" name="Group 55"/>
          <p:cNvGrpSpPr/>
          <p:nvPr/>
        </p:nvGrpSpPr>
        <p:grpSpPr>
          <a:xfrm>
            <a:off x="8014461" y="3180679"/>
            <a:ext cx="472985" cy="626238"/>
            <a:chOff x="8014461" y="3180679"/>
            <a:chExt cx="472985" cy="626238"/>
          </a:xfrm>
        </p:grpSpPr>
        <p:sp>
          <p:nvSpPr>
            <p:cNvPr id="84" name="Oval 83"/>
            <p:cNvSpPr/>
            <p:nvPr/>
          </p:nvSpPr>
          <p:spPr>
            <a:xfrm>
              <a:off x="8014461" y="3659655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>
            <a:xfrm>
              <a:off x="8219113" y="3394039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>
            <a:xfrm>
              <a:off x="8375869" y="3224224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Oval 86"/>
            <p:cNvSpPr/>
            <p:nvPr/>
          </p:nvSpPr>
          <p:spPr>
            <a:xfrm>
              <a:off x="8293135" y="3180679"/>
              <a:ext cx="111577" cy="147262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7497165" y="1741766"/>
            <a:ext cx="810238" cy="1579128"/>
            <a:chOff x="7469918" y="1741766"/>
            <a:chExt cx="810238" cy="1579128"/>
          </a:xfrm>
        </p:grpSpPr>
        <p:sp>
          <p:nvSpPr>
            <p:cNvPr id="98" name="Oval 97"/>
            <p:cNvSpPr/>
            <p:nvPr/>
          </p:nvSpPr>
          <p:spPr>
            <a:xfrm>
              <a:off x="8157341" y="3057714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5" name="Group 104"/>
            <p:cNvGrpSpPr/>
            <p:nvPr/>
          </p:nvGrpSpPr>
          <p:grpSpPr>
            <a:xfrm>
              <a:off x="7469918" y="1741766"/>
              <a:ext cx="789023" cy="1579128"/>
              <a:chOff x="7483928" y="1741766"/>
              <a:chExt cx="789023" cy="1579128"/>
            </a:xfrm>
          </p:grpSpPr>
          <p:grpSp>
            <p:nvGrpSpPr>
              <p:cNvPr id="104" name="Group 103"/>
              <p:cNvGrpSpPr/>
              <p:nvPr/>
            </p:nvGrpSpPr>
            <p:grpSpPr>
              <a:xfrm>
                <a:off x="7578223" y="1877698"/>
                <a:ext cx="371007" cy="890224"/>
                <a:chOff x="7578223" y="1877698"/>
                <a:chExt cx="371007" cy="890224"/>
              </a:xfrm>
            </p:grpSpPr>
            <p:sp>
              <p:nvSpPr>
                <p:cNvPr id="88" name="Oval 87"/>
                <p:cNvSpPr/>
                <p:nvPr/>
              </p:nvSpPr>
              <p:spPr>
                <a:xfrm>
                  <a:off x="7591286" y="1877698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Oval 89"/>
                <p:cNvSpPr/>
                <p:nvPr/>
              </p:nvSpPr>
              <p:spPr>
                <a:xfrm>
                  <a:off x="7578223" y="2125895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Oval 94"/>
                <p:cNvSpPr/>
                <p:nvPr/>
              </p:nvSpPr>
              <p:spPr>
                <a:xfrm>
                  <a:off x="7826415" y="2661473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102"/>
              <p:cNvGrpSpPr/>
              <p:nvPr/>
            </p:nvGrpSpPr>
            <p:grpSpPr>
              <a:xfrm>
                <a:off x="7483928" y="1741766"/>
                <a:ext cx="789023" cy="1579128"/>
                <a:chOff x="7469918" y="1790613"/>
                <a:chExt cx="789023" cy="1491117"/>
              </a:xfrm>
            </p:grpSpPr>
            <p:sp>
              <p:nvSpPr>
                <p:cNvPr id="57" name="Oval 56"/>
                <p:cNvSpPr/>
                <p:nvPr/>
              </p:nvSpPr>
              <p:spPr>
                <a:xfrm>
                  <a:off x="7648449" y="1790613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Oval 88"/>
                <p:cNvSpPr/>
                <p:nvPr/>
              </p:nvSpPr>
              <p:spPr>
                <a:xfrm>
                  <a:off x="7670219" y="2008328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Oval 90"/>
                <p:cNvSpPr/>
                <p:nvPr/>
              </p:nvSpPr>
              <p:spPr>
                <a:xfrm>
                  <a:off x="7657156" y="2204273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Oval 91"/>
                <p:cNvSpPr/>
                <p:nvPr/>
              </p:nvSpPr>
              <p:spPr>
                <a:xfrm>
                  <a:off x="7469918" y="2395862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3" name="Oval 92"/>
                <p:cNvSpPr/>
                <p:nvPr/>
              </p:nvSpPr>
              <p:spPr>
                <a:xfrm>
                  <a:off x="7596192" y="2496010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Oval 93"/>
                <p:cNvSpPr/>
                <p:nvPr/>
              </p:nvSpPr>
              <p:spPr>
                <a:xfrm>
                  <a:off x="7748592" y="2478591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Oval 95"/>
                <p:cNvSpPr/>
                <p:nvPr/>
              </p:nvSpPr>
              <p:spPr>
                <a:xfrm>
                  <a:off x="7887929" y="2748558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Oval 96"/>
                <p:cNvSpPr/>
                <p:nvPr/>
              </p:nvSpPr>
              <p:spPr>
                <a:xfrm>
                  <a:off x="8136126" y="2879188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Oval 98"/>
                <p:cNvSpPr/>
                <p:nvPr/>
              </p:nvSpPr>
              <p:spPr>
                <a:xfrm>
                  <a:off x="8053392" y="3175281"/>
                  <a:ext cx="122815" cy="106449"/>
                </a:xfrm>
                <a:prstGeom prst="ellipse">
                  <a:avLst/>
                </a:prstGeom>
                <a:solidFill>
                  <a:srgbClr val="660066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</p:grpSp>
      <p:grpSp>
        <p:nvGrpSpPr>
          <p:cNvPr id="116" name="Group 115"/>
          <p:cNvGrpSpPr/>
          <p:nvPr/>
        </p:nvGrpSpPr>
        <p:grpSpPr>
          <a:xfrm>
            <a:off x="7251960" y="3105836"/>
            <a:ext cx="697528" cy="894392"/>
            <a:chOff x="7251960" y="3105836"/>
            <a:chExt cx="697528" cy="894392"/>
          </a:xfrm>
        </p:grpSpPr>
        <p:sp>
          <p:nvSpPr>
            <p:cNvPr id="108" name="Oval 107"/>
            <p:cNvSpPr/>
            <p:nvPr/>
          </p:nvSpPr>
          <p:spPr>
            <a:xfrm>
              <a:off x="7573281" y="3597686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>
            <a:xfrm>
              <a:off x="7634240" y="3893779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>
            <a:xfrm>
              <a:off x="7686492" y="3723960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>
            <a:xfrm>
              <a:off x="7399107" y="3841527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>
            <a:xfrm>
              <a:off x="7251960" y="3759164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>
            <a:xfrm>
              <a:off x="7604522" y="3392771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7826673" y="3237301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7825714" y="3105836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6100842" y="4856596"/>
            <a:ext cx="3188964" cy="453044"/>
            <a:chOff x="6100842" y="4856596"/>
            <a:chExt cx="3188964" cy="453044"/>
          </a:xfrm>
        </p:grpSpPr>
        <p:sp>
          <p:nvSpPr>
            <p:cNvPr id="123" name="Oval 122"/>
            <p:cNvSpPr/>
            <p:nvPr/>
          </p:nvSpPr>
          <p:spPr>
            <a:xfrm>
              <a:off x="9166991" y="4862797"/>
              <a:ext cx="122815" cy="106449"/>
            </a:xfrm>
            <a:prstGeom prst="ellipse">
              <a:avLst/>
            </a:prstGeom>
            <a:solidFill>
              <a:srgbClr val="6600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7" name="Group 126"/>
            <p:cNvGrpSpPr/>
            <p:nvPr/>
          </p:nvGrpSpPr>
          <p:grpSpPr>
            <a:xfrm>
              <a:off x="6100842" y="4856596"/>
              <a:ext cx="3114772" cy="453044"/>
              <a:chOff x="6100842" y="4856596"/>
              <a:chExt cx="3114772" cy="453044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7879543" y="4856596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Oval 117"/>
              <p:cNvSpPr/>
              <p:nvPr/>
            </p:nvSpPr>
            <p:spPr>
              <a:xfrm>
                <a:off x="8114881" y="4946639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>
                <a:off x="8369898" y="5045366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Oval 119"/>
              <p:cNvSpPr/>
              <p:nvPr/>
            </p:nvSpPr>
            <p:spPr>
              <a:xfrm>
                <a:off x="7882149" y="5132769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Oval 120"/>
              <p:cNvSpPr/>
              <p:nvPr/>
            </p:nvSpPr>
            <p:spPr>
              <a:xfrm>
                <a:off x="9092799" y="4945816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Oval 123"/>
              <p:cNvSpPr/>
              <p:nvPr/>
            </p:nvSpPr>
            <p:spPr>
              <a:xfrm>
                <a:off x="6262733" y="5013805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Oval 124"/>
              <p:cNvSpPr/>
              <p:nvPr/>
            </p:nvSpPr>
            <p:spPr>
              <a:xfrm>
                <a:off x="6100842" y="5063426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Oval 125"/>
              <p:cNvSpPr/>
              <p:nvPr/>
            </p:nvSpPr>
            <p:spPr>
              <a:xfrm>
                <a:off x="6162668" y="5203191"/>
                <a:ext cx="122815" cy="106449"/>
              </a:xfrm>
              <a:prstGeom prst="ellipse">
                <a:avLst/>
              </a:prstGeom>
              <a:solidFill>
                <a:srgbClr val="66006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55" name="Freeform 54"/>
          <p:cNvSpPr/>
          <p:nvPr/>
        </p:nvSpPr>
        <p:spPr>
          <a:xfrm>
            <a:off x="5145874" y="3069771"/>
            <a:ext cx="2563208" cy="2246812"/>
          </a:xfrm>
          <a:custGeom>
            <a:avLst/>
            <a:gdLst>
              <a:gd name="connsiteX0" fmla="*/ 431966 w 2563208"/>
              <a:gd name="connsiteY0" fmla="*/ 91440 h 2246812"/>
              <a:gd name="connsiteX1" fmla="*/ 288275 w 2563208"/>
              <a:gd name="connsiteY1" fmla="*/ 156755 h 2246812"/>
              <a:gd name="connsiteX2" fmla="*/ 249086 w 2563208"/>
              <a:gd name="connsiteY2" fmla="*/ 182880 h 2246812"/>
              <a:gd name="connsiteX3" fmla="*/ 222960 w 2563208"/>
              <a:gd name="connsiteY3" fmla="*/ 222069 h 2246812"/>
              <a:gd name="connsiteX4" fmla="*/ 183772 w 2563208"/>
              <a:gd name="connsiteY4" fmla="*/ 248195 h 2246812"/>
              <a:gd name="connsiteX5" fmla="*/ 170709 w 2563208"/>
              <a:gd name="connsiteY5" fmla="*/ 287383 h 2246812"/>
              <a:gd name="connsiteX6" fmla="*/ 131520 w 2563208"/>
              <a:gd name="connsiteY6" fmla="*/ 326572 h 2246812"/>
              <a:gd name="connsiteX7" fmla="*/ 92332 w 2563208"/>
              <a:gd name="connsiteY7" fmla="*/ 378823 h 2246812"/>
              <a:gd name="connsiteX8" fmla="*/ 27017 w 2563208"/>
              <a:gd name="connsiteY8" fmla="*/ 483326 h 2246812"/>
              <a:gd name="connsiteX9" fmla="*/ 27017 w 2563208"/>
              <a:gd name="connsiteY9" fmla="*/ 862149 h 2246812"/>
              <a:gd name="connsiteX10" fmla="*/ 40080 w 2563208"/>
              <a:gd name="connsiteY10" fmla="*/ 914400 h 2246812"/>
              <a:gd name="connsiteX11" fmla="*/ 66206 w 2563208"/>
              <a:gd name="connsiteY11" fmla="*/ 953589 h 2246812"/>
              <a:gd name="connsiteX12" fmla="*/ 79269 w 2563208"/>
              <a:gd name="connsiteY12" fmla="*/ 992778 h 2246812"/>
              <a:gd name="connsiteX13" fmla="*/ 157646 w 2563208"/>
              <a:gd name="connsiteY13" fmla="*/ 1110343 h 2246812"/>
              <a:gd name="connsiteX14" fmla="*/ 183772 w 2563208"/>
              <a:gd name="connsiteY14" fmla="*/ 1149532 h 2246812"/>
              <a:gd name="connsiteX15" fmla="*/ 196835 w 2563208"/>
              <a:gd name="connsiteY15" fmla="*/ 1188720 h 2246812"/>
              <a:gd name="connsiteX16" fmla="*/ 222960 w 2563208"/>
              <a:gd name="connsiteY16" fmla="*/ 1240972 h 2246812"/>
              <a:gd name="connsiteX17" fmla="*/ 236023 w 2563208"/>
              <a:gd name="connsiteY17" fmla="*/ 1293223 h 2246812"/>
              <a:gd name="connsiteX18" fmla="*/ 327463 w 2563208"/>
              <a:gd name="connsiteY18" fmla="*/ 1410789 h 2246812"/>
              <a:gd name="connsiteX19" fmla="*/ 327463 w 2563208"/>
              <a:gd name="connsiteY19" fmla="*/ 1685109 h 2246812"/>
              <a:gd name="connsiteX20" fmla="*/ 288275 w 2563208"/>
              <a:gd name="connsiteY20" fmla="*/ 1841863 h 2246812"/>
              <a:gd name="connsiteX21" fmla="*/ 249086 w 2563208"/>
              <a:gd name="connsiteY21" fmla="*/ 1933303 h 2246812"/>
              <a:gd name="connsiteX22" fmla="*/ 236023 w 2563208"/>
              <a:gd name="connsiteY22" fmla="*/ 2142309 h 2246812"/>
              <a:gd name="connsiteX23" fmla="*/ 314400 w 2563208"/>
              <a:gd name="connsiteY23" fmla="*/ 2194560 h 2246812"/>
              <a:gd name="connsiteX24" fmla="*/ 353589 w 2563208"/>
              <a:gd name="connsiteY24" fmla="*/ 2220686 h 2246812"/>
              <a:gd name="connsiteX25" fmla="*/ 497280 w 2563208"/>
              <a:gd name="connsiteY25" fmla="*/ 2246812 h 2246812"/>
              <a:gd name="connsiteX26" fmla="*/ 627909 w 2563208"/>
              <a:gd name="connsiteY26" fmla="*/ 2233749 h 2246812"/>
              <a:gd name="connsiteX27" fmla="*/ 640972 w 2563208"/>
              <a:gd name="connsiteY27" fmla="*/ 2194560 h 2246812"/>
              <a:gd name="connsiteX28" fmla="*/ 693223 w 2563208"/>
              <a:gd name="connsiteY28" fmla="*/ 2168435 h 2246812"/>
              <a:gd name="connsiteX29" fmla="*/ 771600 w 2563208"/>
              <a:gd name="connsiteY29" fmla="*/ 2129246 h 2246812"/>
              <a:gd name="connsiteX30" fmla="*/ 810789 w 2563208"/>
              <a:gd name="connsiteY30" fmla="*/ 2090058 h 2246812"/>
              <a:gd name="connsiteX31" fmla="*/ 849977 w 2563208"/>
              <a:gd name="connsiteY31" fmla="*/ 2076995 h 2246812"/>
              <a:gd name="connsiteX32" fmla="*/ 915292 w 2563208"/>
              <a:gd name="connsiteY32" fmla="*/ 2024743 h 2246812"/>
              <a:gd name="connsiteX33" fmla="*/ 1019795 w 2563208"/>
              <a:gd name="connsiteY33" fmla="*/ 1933303 h 2246812"/>
              <a:gd name="connsiteX34" fmla="*/ 1111235 w 2563208"/>
              <a:gd name="connsiteY34" fmla="*/ 1867989 h 2246812"/>
              <a:gd name="connsiteX35" fmla="*/ 1189612 w 2563208"/>
              <a:gd name="connsiteY35" fmla="*/ 1828800 h 2246812"/>
              <a:gd name="connsiteX36" fmla="*/ 1594560 w 2563208"/>
              <a:gd name="connsiteY36" fmla="*/ 1841863 h 2246812"/>
              <a:gd name="connsiteX37" fmla="*/ 1712126 w 2563208"/>
              <a:gd name="connsiteY37" fmla="*/ 1894115 h 2246812"/>
              <a:gd name="connsiteX38" fmla="*/ 1790503 w 2563208"/>
              <a:gd name="connsiteY38" fmla="*/ 1920240 h 2246812"/>
              <a:gd name="connsiteX39" fmla="*/ 1842755 w 2563208"/>
              <a:gd name="connsiteY39" fmla="*/ 1959429 h 2246812"/>
              <a:gd name="connsiteX40" fmla="*/ 1881943 w 2563208"/>
              <a:gd name="connsiteY40" fmla="*/ 1972492 h 2246812"/>
              <a:gd name="connsiteX41" fmla="*/ 2090949 w 2563208"/>
              <a:gd name="connsiteY41" fmla="*/ 1998618 h 2246812"/>
              <a:gd name="connsiteX42" fmla="*/ 2391395 w 2563208"/>
              <a:gd name="connsiteY42" fmla="*/ 1959429 h 2246812"/>
              <a:gd name="connsiteX43" fmla="*/ 2469772 w 2563208"/>
              <a:gd name="connsiteY43" fmla="*/ 1933303 h 2246812"/>
              <a:gd name="connsiteX44" fmla="*/ 2508960 w 2563208"/>
              <a:gd name="connsiteY44" fmla="*/ 1920240 h 2246812"/>
              <a:gd name="connsiteX45" fmla="*/ 2548149 w 2563208"/>
              <a:gd name="connsiteY45" fmla="*/ 1881052 h 2246812"/>
              <a:gd name="connsiteX46" fmla="*/ 2548149 w 2563208"/>
              <a:gd name="connsiteY46" fmla="*/ 1685109 h 2246812"/>
              <a:gd name="connsiteX47" fmla="*/ 2508960 w 2563208"/>
              <a:gd name="connsiteY47" fmla="*/ 1515292 h 2246812"/>
              <a:gd name="connsiteX48" fmla="*/ 2469772 w 2563208"/>
              <a:gd name="connsiteY48" fmla="*/ 1489166 h 2246812"/>
              <a:gd name="connsiteX49" fmla="*/ 2352206 w 2563208"/>
              <a:gd name="connsiteY49" fmla="*/ 1319349 h 2246812"/>
              <a:gd name="connsiteX50" fmla="*/ 2195452 w 2563208"/>
              <a:gd name="connsiteY50" fmla="*/ 1267098 h 2246812"/>
              <a:gd name="connsiteX51" fmla="*/ 2038697 w 2563208"/>
              <a:gd name="connsiteY51" fmla="*/ 1214846 h 2246812"/>
              <a:gd name="connsiteX52" fmla="*/ 1895006 w 2563208"/>
              <a:gd name="connsiteY52" fmla="*/ 1175658 h 2246812"/>
              <a:gd name="connsiteX53" fmla="*/ 1790503 w 2563208"/>
              <a:gd name="connsiteY53" fmla="*/ 1162595 h 2246812"/>
              <a:gd name="connsiteX54" fmla="*/ 1607623 w 2563208"/>
              <a:gd name="connsiteY54" fmla="*/ 1136469 h 2246812"/>
              <a:gd name="connsiteX55" fmla="*/ 1333303 w 2563208"/>
              <a:gd name="connsiteY55" fmla="*/ 1110343 h 2246812"/>
              <a:gd name="connsiteX56" fmla="*/ 1215737 w 2563208"/>
              <a:gd name="connsiteY56" fmla="*/ 1097280 h 2246812"/>
              <a:gd name="connsiteX57" fmla="*/ 1124297 w 2563208"/>
              <a:gd name="connsiteY57" fmla="*/ 1071155 h 2246812"/>
              <a:gd name="connsiteX58" fmla="*/ 1019795 w 2563208"/>
              <a:gd name="connsiteY58" fmla="*/ 1018903 h 2246812"/>
              <a:gd name="connsiteX59" fmla="*/ 941417 w 2563208"/>
              <a:gd name="connsiteY59" fmla="*/ 992778 h 2246812"/>
              <a:gd name="connsiteX60" fmla="*/ 849977 w 2563208"/>
              <a:gd name="connsiteY60" fmla="*/ 953589 h 2246812"/>
              <a:gd name="connsiteX61" fmla="*/ 797726 w 2563208"/>
              <a:gd name="connsiteY61" fmla="*/ 914400 h 2246812"/>
              <a:gd name="connsiteX62" fmla="*/ 745475 w 2563208"/>
              <a:gd name="connsiteY62" fmla="*/ 888275 h 2246812"/>
              <a:gd name="connsiteX63" fmla="*/ 693223 w 2563208"/>
              <a:gd name="connsiteY63" fmla="*/ 757646 h 2246812"/>
              <a:gd name="connsiteX64" fmla="*/ 706286 w 2563208"/>
              <a:gd name="connsiteY64" fmla="*/ 666206 h 2246812"/>
              <a:gd name="connsiteX65" fmla="*/ 732412 w 2563208"/>
              <a:gd name="connsiteY65" fmla="*/ 574766 h 2246812"/>
              <a:gd name="connsiteX66" fmla="*/ 758537 w 2563208"/>
              <a:gd name="connsiteY66" fmla="*/ 470263 h 2246812"/>
              <a:gd name="connsiteX67" fmla="*/ 784663 w 2563208"/>
              <a:gd name="connsiteY67" fmla="*/ 378823 h 2246812"/>
              <a:gd name="connsiteX68" fmla="*/ 810789 w 2563208"/>
              <a:gd name="connsiteY68" fmla="*/ 300446 h 2246812"/>
              <a:gd name="connsiteX69" fmla="*/ 797726 w 2563208"/>
              <a:gd name="connsiteY69" fmla="*/ 78378 h 2246812"/>
              <a:gd name="connsiteX70" fmla="*/ 758537 w 2563208"/>
              <a:gd name="connsiteY70" fmla="*/ 52252 h 2246812"/>
              <a:gd name="connsiteX71" fmla="*/ 667097 w 2563208"/>
              <a:gd name="connsiteY71" fmla="*/ 0 h 2246812"/>
              <a:gd name="connsiteX72" fmla="*/ 405840 w 2563208"/>
              <a:gd name="connsiteY72" fmla="*/ 13063 h 2246812"/>
              <a:gd name="connsiteX73" fmla="*/ 314400 w 2563208"/>
              <a:gd name="connsiteY73" fmla="*/ 65315 h 2246812"/>
              <a:gd name="connsiteX74" fmla="*/ 275212 w 2563208"/>
              <a:gd name="connsiteY74" fmla="*/ 117566 h 2246812"/>
              <a:gd name="connsiteX75" fmla="*/ 196835 w 2563208"/>
              <a:gd name="connsiteY75" fmla="*/ 182880 h 2246812"/>
              <a:gd name="connsiteX76" fmla="*/ 131520 w 2563208"/>
              <a:gd name="connsiteY76" fmla="*/ 261258 h 2246812"/>
              <a:gd name="connsiteX77" fmla="*/ 118457 w 2563208"/>
              <a:gd name="connsiteY77" fmla="*/ 300446 h 2246812"/>
              <a:gd name="connsiteX78" fmla="*/ 92332 w 2563208"/>
              <a:gd name="connsiteY78" fmla="*/ 339635 h 2246812"/>
              <a:gd name="connsiteX79" fmla="*/ 66206 w 2563208"/>
              <a:gd name="connsiteY79" fmla="*/ 418012 h 2246812"/>
              <a:gd name="connsiteX80" fmla="*/ 53143 w 2563208"/>
              <a:gd name="connsiteY80" fmla="*/ 457200 h 2246812"/>
              <a:gd name="connsiteX81" fmla="*/ 66206 w 2563208"/>
              <a:gd name="connsiteY81" fmla="*/ 496389 h 2246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</a:cxnLst>
            <a:rect l="l" t="t" r="r" b="b"/>
            <a:pathLst>
              <a:path w="2563208" h="2246812">
                <a:moveTo>
                  <a:pt x="431966" y="91440"/>
                </a:moveTo>
                <a:cubicBezTo>
                  <a:pt x="335861" y="110661"/>
                  <a:pt x="385128" y="92187"/>
                  <a:pt x="288275" y="156755"/>
                </a:cubicBezTo>
                <a:lnTo>
                  <a:pt x="249086" y="182880"/>
                </a:lnTo>
                <a:cubicBezTo>
                  <a:pt x="240377" y="195943"/>
                  <a:pt x="234061" y="210967"/>
                  <a:pt x="222960" y="222069"/>
                </a:cubicBezTo>
                <a:cubicBezTo>
                  <a:pt x="211859" y="233170"/>
                  <a:pt x="193579" y="235936"/>
                  <a:pt x="183772" y="248195"/>
                </a:cubicBezTo>
                <a:cubicBezTo>
                  <a:pt x="175170" y="258947"/>
                  <a:pt x="178347" y="275926"/>
                  <a:pt x="170709" y="287383"/>
                </a:cubicBezTo>
                <a:cubicBezTo>
                  <a:pt x="160461" y="302754"/>
                  <a:pt x="143543" y="312546"/>
                  <a:pt x="131520" y="326572"/>
                </a:cubicBezTo>
                <a:cubicBezTo>
                  <a:pt x="117352" y="343102"/>
                  <a:pt x="103871" y="360361"/>
                  <a:pt x="92332" y="378823"/>
                </a:cubicBezTo>
                <a:cubicBezTo>
                  <a:pt x="2684" y="522261"/>
                  <a:pt x="138023" y="335320"/>
                  <a:pt x="27017" y="483326"/>
                </a:cubicBezTo>
                <a:cubicBezTo>
                  <a:pt x="-20860" y="626968"/>
                  <a:pt x="5119" y="533677"/>
                  <a:pt x="27017" y="862149"/>
                </a:cubicBezTo>
                <a:cubicBezTo>
                  <a:pt x="28211" y="880062"/>
                  <a:pt x="33008" y="897899"/>
                  <a:pt x="40080" y="914400"/>
                </a:cubicBezTo>
                <a:cubicBezTo>
                  <a:pt x="46265" y="928830"/>
                  <a:pt x="59185" y="939547"/>
                  <a:pt x="66206" y="953589"/>
                </a:cubicBezTo>
                <a:cubicBezTo>
                  <a:pt x="72364" y="965905"/>
                  <a:pt x="72582" y="980741"/>
                  <a:pt x="79269" y="992778"/>
                </a:cubicBezTo>
                <a:cubicBezTo>
                  <a:pt x="79280" y="992798"/>
                  <a:pt x="144577" y="1090739"/>
                  <a:pt x="157646" y="1110343"/>
                </a:cubicBezTo>
                <a:cubicBezTo>
                  <a:pt x="166355" y="1123406"/>
                  <a:pt x="178807" y="1134638"/>
                  <a:pt x="183772" y="1149532"/>
                </a:cubicBezTo>
                <a:cubicBezTo>
                  <a:pt x="188126" y="1162595"/>
                  <a:pt x="191411" y="1176064"/>
                  <a:pt x="196835" y="1188720"/>
                </a:cubicBezTo>
                <a:cubicBezTo>
                  <a:pt x="204506" y="1206619"/>
                  <a:pt x="216123" y="1222739"/>
                  <a:pt x="222960" y="1240972"/>
                </a:cubicBezTo>
                <a:cubicBezTo>
                  <a:pt x="229264" y="1257782"/>
                  <a:pt x="227994" y="1277165"/>
                  <a:pt x="236023" y="1293223"/>
                </a:cubicBezTo>
                <a:cubicBezTo>
                  <a:pt x="267272" y="1355719"/>
                  <a:pt x="284459" y="1367784"/>
                  <a:pt x="327463" y="1410789"/>
                </a:cubicBezTo>
                <a:cubicBezTo>
                  <a:pt x="364379" y="1521537"/>
                  <a:pt x="346821" y="1452822"/>
                  <a:pt x="327463" y="1685109"/>
                </a:cubicBezTo>
                <a:cubicBezTo>
                  <a:pt x="318918" y="1787647"/>
                  <a:pt x="313370" y="1741481"/>
                  <a:pt x="288275" y="1841863"/>
                </a:cubicBezTo>
                <a:cubicBezTo>
                  <a:pt x="271404" y="1909346"/>
                  <a:pt x="285171" y="1879177"/>
                  <a:pt x="249086" y="1933303"/>
                </a:cubicBezTo>
                <a:cubicBezTo>
                  <a:pt x="225034" y="2005458"/>
                  <a:pt x="194935" y="2060132"/>
                  <a:pt x="236023" y="2142309"/>
                </a:cubicBezTo>
                <a:cubicBezTo>
                  <a:pt x="250065" y="2170393"/>
                  <a:pt x="288274" y="2177143"/>
                  <a:pt x="314400" y="2194560"/>
                </a:cubicBezTo>
                <a:cubicBezTo>
                  <a:pt x="327463" y="2203269"/>
                  <a:pt x="338358" y="2216878"/>
                  <a:pt x="353589" y="2220686"/>
                </a:cubicBezTo>
                <a:cubicBezTo>
                  <a:pt x="435710" y="2241217"/>
                  <a:pt x="388067" y="2231210"/>
                  <a:pt x="497280" y="2246812"/>
                </a:cubicBezTo>
                <a:cubicBezTo>
                  <a:pt x="540823" y="2242458"/>
                  <a:pt x="586784" y="2248704"/>
                  <a:pt x="627909" y="2233749"/>
                </a:cubicBezTo>
                <a:cubicBezTo>
                  <a:pt x="640850" y="2229043"/>
                  <a:pt x="631235" y="2204297"/>
                  <a:pt x="640972" y="2194560"/>
                </a:cubicBezTo>
                <a:cubicBezTo>
                  <a:pt x="654741" y="2180791"/>
                  <a:pt x="676316" y="2178096"/>
                  <a:pt x="693223" y="2168435"/>
                </a:cubicBezTo>
                <a:cubicBezTo>
                  <a:pt x="764129" y="2127918"/>
                  <a:pt x="699749" y="2153197"/>
                  <a:pt x="771600" y="2129246"/>
                </a:cubicBezTo>
                <a:cubicBezTo>
                  <a:pt x="784663" y="2116183"/>
                  <a:pt x="795418" y="2100305"/>
                  <a:pt x="810789" y="2090058"/>
                </a:cubicBezTo>
                <a:cubicBezTo>
                  <a:pt x="822246" y="2082420"/>
                  <a:pt x="839225" y="2085597"/>
                  <a:pt x="849977" y="2076995"/>
                </a:cubicBezTo>
                <a:cubicBezTo>
                  <a:pt x="934385" y="2009468"/>
                  <a:pt x="816791" y="2057577"/>
                  <a:pt x="915292" y="2024743"/>
                </a:cubicBezTo>
                <a:cubicBezTo>
                  <a:pt x="963914" y="1951810"/>
                  <a:pt x="918195" y="2009502"/>
                  <a:pt x="1019795" y="1933303"/>
                </a:cubicBezTo>
                <a:cubicBezTo>
                  <a:pt x="1031629" y="1924427"/>
                  <a:pt x="1092134" y="1877540"/>
                  <a:pt x="1111235" y="1867989"/>
                </a:cubicBezTo>
                <a:cubicBezTo>
                  <a:pt x="1219401" y="1813906"/>
                  <a:pt x="1077300" y="1903675"/>
                  <a:pt x="1189612" y="1828800"/>
                </a:cubicBezTo>
                <a:cubicBezTo>
                  <a:pt x="1324595" y="1833154"/>
                  <a:pt x="1459949" y="1830948"/>
                  <a:pt x="1594560" y="1841863"/>
                </a:cubicBezTo>
                <a:cubicBezTo>
                  <a:pt x="1689702" y="1849577"/>
                  <a:pt x="1648956" y="1866040"/>
                  <a:pt x="1712126" y="1894115"/>
                </a:cubicBezTo>
                <a:cubicBezTo>
                  <a:pt x="1737291" y="1905299"/>
                  <a:pt x="1790503" y="1920240"/>
                  <a:pt x="1790503" y="1920240"/>
                </a:cubicBezTo>
                <a:cubicBezTo>
                  <a:pt x="1807920" y="1933303"/>
                  <a:pt x="1823852" y="1948627"/>
                  <a:pt x="1842755" y="1959429"/>
                </a:cubicBezTo>
                <a:cubicBezTo>
                  <a:pt x="1854710" y="1966261"/>
                  <a:pt x="1868704" y="1968709"/>
                  <a:pt x="1881943" y="1972492"/>
                </a:cubicBezTo>
                <a:cubicBezTo>
                  <a:pt x="1966863" y="1996755"/>
                  <a:pt x="1969453" y="1988493"/>
                  <a:pt x="2090949" y="1998618"/>
                </a:cubicBezTo>
                <a:cubicBezTo>
                  <a:pt x="2340505" y="1983938"/>
                  <a:pt x="2242673" y="2009003"/>
                  <a:pt x="2391395" y="1959429"/>
                </a:cubicBezTo>
                <a:lnTo>
                  <a:pt x="2469772" y="1933303"/>
                </a:lnTo>
                <a:lnTo>
                  <a:pt x="2508960" y="1920240"/>
                </a:lnTo>
                <a:cubicBezTo>
                  <a:pt x="2522023" y="1907177"/>
                  <a:pt x="2537902" y="1896423"/>
                  <a:pt x="2548149" y="1881052"/>
                </a:cubicBezTo>
                <a:cubicBezTo>
                  <a:pt x="2580987" y="1831795"/>
                  <a:pt x="2550191" y="1704512"/>
                  <a:pt x="2548149" y="1685109"/>
                </a:cubicBezTo>
                <a:cubicBezTo>
                  <a:pt x="2546582" y="1670222"/>
                  <a:pt x="2531057" y="1530024"/>
                  <a:pt x="2508960" y="1515292"/>
                </a:cubicBezTo>
                <a:lnTo>
                  <a:pt x="2469772" y="1489166"/>
                </a:lnTo>
                <a:cubicBezTo>
                  <a:pt x="2442566" y="1407551"/>
                  <a:pt x="2451172" y="1418316"/>
                  <a:pt x="2352206" y="1319349"/>
                </a:cubicBezTo>
                <a:cubicBezTo>
                  <a:pt x="2322748" y="1289890"/>
                  <a:pt x="2217600" y="1274481"/>
                  <a:pt x="2195452" y="1267098"/>
                </a:cubicBezTo>
                <a:lnTo>
                  <a:pt x="2038697" y="1214846"/>
                </a:lnTo>
                <a:cubicBezTo>
                  <a:pt x="1992560" y="1199467"/>
                  <a:pt x="1942160" y="1181552"/>
                  <a:pt x="1895006" y="1175658"/>
                </a:cubicBezTo>
                <a:lnTo>
                  <a:pt x="1790503" y="1162595"/>
                </a:lnTo>
                <a:cubicBezTo>
                  <a:pt x="1663185" y="1144407"/>
                  <a:pt x="1757378" y="1151961"/>
                  <a:pt x="1607623" y="1136469"/>
                </a:cubicBezTo>
                <a:lnTo>
                  <a:pt x="1333303" y="1110343"/>
                </a:lnTo>
                <a:lnTo>
                  <a:pt x="1215737" y="1097280"/>
                </a:lnTo>
                <a:cubicBezTo>
                  <a:pt x="1193563" y="1091737"/>
                  <a:pt x="1147203" y="1081567"/>
                  <a:pt x="1124297" y="1071155"/>
                </a:cubicBezTo>
                <a:cubicBezTo>
                  <a:pt x="1088842" y="1055039"/>
                  <a:pt x="1056742" y="1031218"/>
                  <a:pt x="1019795" y="1018903"/>
                </a:cubicBezTo>
                <a:lnTo>
                  <a:pt x="941417" y="992778"/>
                </a:lnTo>
                <a:cubicBezTo>
                  <a:pt x="798779" y="897684"/>
                  <a:pt x="1018678" y="1037940"/>
                  <a:pt x="849977" y="953589"/>
                </a:cubicBezTo>
                <a:cubicBezTo>
                  <a:pt x="830504" y="943852"/>
                  <a:pt x="816188" y="925939"/>
                  <a:pt x="797726" y="914400"/>
                </a:cubicBezTo>
                <a:cubicBezTo>
                  <a:pt x="781213" y="904079"/>
                  <a:pt x="762892" y="896983"/>
                  <a:pt x="745475" y="888275"/>
                </a:cubicBezTo>
                <a:cubicBezTo>
                  <a:pt x="713191" y="791424"/>
                  <a:pt x="731665" y="834530"/>
                  <a:pt x="693223" y="757646"/>
                </a:cubicBezTo>
                <a:cubicBezTo>
                  <a:pt x="697577" y="727166"/>
                  <a:pt x="700778" y="696499"/>
                  <a:pt x="706286" y="666206"/>
                </a:cubicBezTo>
                <a:cubicBezTo>
                  <a:pt x="718154" y="600933"/>
                  <a:pt x="717150" y="630728"/>
                  <a:pt x="732412" y="574766"/>
                </a:cubicBezTo>
                <a:cubicBezTo>
                  <a:pt x="741859" y="540125"/>
                  <a:pt x="747182" y="504327"/>
                  <a:pt x="758537" y="470263"/>
                </a:cubicBezTo>
                <a:cubicBezTo>
                  <a:pt x="802434" y="338574"/>
                  <a:pt x="735459" y="542835"/>
                  <a:pt x="784663" y="378823"/>
                </a:cubicBezTo>
                <a:cubicBezTo>
                  <a:pt x="792576" y="352446"/>
                  <a:pt x="810789" y="300446"/>
                  <a:pt x="810789" y="300446"/>
                </a:cubicBezTo>
                <a:cubicBezTo>
                  <a:pt x="806435" y="226423"/>
                  <a:pt x="813002" y="150938"/>
                  <a:pt x="797726" y="78378"/>
                </a:cubicBezTo>
                <a:cubicBezTo>
                  <a:pt x="794492" y="63015"/>
                  <a:pt x="772168" y="60041"/>
                  <a:pt x="758537" y="52252"/>
                </a:cubicBezTo>
                <a:cubicBezTo>
                  <a:pt x="642523" y="-14043"/>
                  <a:pt x="762575" y="63652"/>
                  <a:pt x="667097" y="0"/>
                </a:cubicBezTo>
                <a:cubicBezTo>
                  <a:pt x="580011" y="4354"/>
                  <a:pt x="492707" y="5509"/>
                  <a:pt x="405840" y="13063"/>
                </a:cubicBezTo>
                <a:cubicBezTo>
                  <a:pt x="373102" y="15910"/>
                  <a:pt x="334811" y="44904"/>
                  <a:pt x="314400" y="65315"/>
                </a:cubicBezTo>
                <a:cubicBezTo>
                  <a:pt x="299005" y="80710"/>
                  <a:pt x="290607" y="102171"/>
                  <a:pt x="275212" y="117566"/>
                </a:cubicBezTo>
                <a:cubicBezTo>
                  <a:pt x="172459" y="220319"/>
                  <a:pt x="303831" y="54484"/>
                  <a:pt x="196835" y="182880"/>
                </a:cubicBezTo>
                <a:cubicBezTo>
                  <a:pt x="105903" y="291999"/>
                  <a:pt x="246010" y="146768"/>
                  <a:pt x="131520" y="261258"/>
                </a:cubicBezTo>
                <a:cubicBezTo>
                  <a:pt x="127166" y="274321"/>
                  <a:pt x="124615" y="288130"/>
                  <a:pt x="118457" y="300446"/>
                </a:cubicBezTo>
                <a:cubicBezTo>
                  <a:pt x="111436" y="314488"/>
                  <a:pt x="98708" y="325289"/>
                  <a:pt x="92332" y="339635"/>
                </a:cubicBezTo>
                <a:cubicBezTo>
                  <a:pt x="81147" y="364800"/>
                  <a:pt x="74915" y="391886"/>
                  <a:pt x="66206" y="418012"/>
                </a:cubicBezTo>
                <a:lnTo>
                  <a:pt x="53143" y="457200"/>
                </a:lnTo>
                <a:lnTo>
                  <a:pt x="66206" y="496389"/>
                </a:lnTo>
              </a:path>
            </a:pathLst>
          </a:custGeom>
          <a:solidFill>
            <a:srgbClr val="00B0F0">
              <a:alpha val="56078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84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809114"/>
              </p:ext>
            </p:extLst>
          </p:nvPr>
        </p:nvGraphicFramePr>
        <p:xfrm>
          <a:off x="-1" y="130629"/>
          <a:ext cx="10463350" cy="7808985"/>
        </p:xfrm>
        <a:graphic>
          <a:graphicData uri="http://schemas.openxmlformats.org/drawingml/2006/table">
            <a:tbl>
              <a:tblPr/>
              <a:tblGrid>
                <a:gridCol w="5231675">
                  <a:extLst>
                    <a:ext uri="{9D8B030D-6E8A-4147-A177-3AD203B41FA5}">
                      <a16:colId xmlns:a16="http://schemas.microsoft.com/office/drawing/2014/main" val="3878307356"/>
                    </a:ext>
                  </a:extLst>
                </a:gridCol>
                <a:gridCol w="5231675">
                  <a:extLst>
                    <a:ext uri="{9D8B030D-6E8A-4147-A177-3AD203B41FA5}">
                      <a16:colId xmlns:a16="http://schemas.microsoft.com/office/drawing/2014/main" val="1635390796"/>
                    </a:ext>
                  </a:extLst>
                </a:gridCol>
              </a:tblGrid>
              <a:tr h="246554">
                <a:tc>
                  <a:txBody>
                    <a:bodyPr/>
                    <a:lstStyle/>
                    <a:p>
                      <a:r>
                        <a:rPr lang="en-US" sz="2400" b="1"/>
                        <a:t>Organelle</a:t>
                      </a:r>
                      <a:endParaRPr lang="en-US" sz="2400"/>
                    </a:p>
                  </a:txBody>
                  <a:tcPr marL="25460" marR="25460" marT="12730" marB="12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/>
                        <a:t>Function</a:t>
                      </a:r>
                      <a:endParaRPr lang="en-US" sz="2400"/>
                    </a:p>
                  </a:txBody>
                  <a:tcPr marL="25460" marR="25460" marT="12730" marB="12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0421013"/>
                  </a:ext>
                </a:extLst>
              </a:tr>
              <a:tr h="1216653">
                <a:tc>
                  <a:txBody>
                    <a:bodyPr/>
                    <a:lstStyle/>
                    <a:p>
                      <a:r>
                        <a:rPr lang="en-US" sz="2400" dirty="0"/>
                        <a:t>Nucleus</a:t>
                      </a:r>
                    </a:p>
                  </a:txBody>
                  <a:tcPr marL="25460" marR="25460" marT="12730" marB="12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“brains” of the cell, the nucleus directs cell activities and contains genetic material called chromosomes made of DNA.</a:t>
                      </a:r>
                    </a:p>
                  </a:txBody>
                  <a:tcPr marL="25460" marR="25460" marT="12730" marB="12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725401"/>
                  </a:ext>
                </a:extLst>
              </a:tr>
              <a:tr h="246554">
                <a:tc>
                  <a:txBody>
                    <a:bodyPr/>
                    <a:lstStyle/>
                    <a:p>
                      <a:r>
                        <a:rPr lang="en-US" sz="2400"/>
                        <a:t>Mitochondria</a:t>
                      </a:r>
                    </a:p>
                  </a:txBody>
                  <a:tcPr marL="25460" marR="25460" marT="12730" marB="12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Make energy out of food</a:t>
                      </a:r>
                    </a:p>
                  </a:txBody>
                  <a:tcPr marL="25460" marR="25460" marT="12730" marB="12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29690"/>
                  </a:ext>
                </a:extLst>
              </a:tr>
              <a:tr h="246554">
                <a:tc>
                  <a:txBody>
                    <a:bodyPr/>
                    <a:lstStyle/>
                    <a:p>
                      <a:r>
                        <a:rPr lang="en-US" sz="2400"/>
                        <a:t>Ribosomes</a:t>
                      </a:r>
                    </a:p>
                  </a:txBody>
                  <a:tcPr marL="25460" marR="25460" marT="12730" marB="12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Make protein</a:t>
                      </a:r>
                    </a:p>
                  </a:txBody>
                  <a:tcPr marL="25460" marR="25460" marT="12730" marB="12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0296128"/>
                  </a:ext>
                </a:extLst>
              </a:tr>
              <a:tr h="410229">
                <a:tc>
                  <a:txBody>
                    <a:bodyPr/>
                    <a:lstStyle/>
                    <a:p>
                      <a:r>
                        <a:rPr lang="en-US" sz="2400"/>
                        <a:t>Golgi Apparatus</a:t>
                      </a:r>
                    </a:p>
                  </a:txBody>
                  <a:tcPr marL="25460" marR="25460" marT="12730" marB="12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Make, process and package proteins</a:t>
                      </a:r>
                    </a:p>
                  </a:txBody>
                  <a:tcPr marL="25460" marR="25460" marT="12730" marB="12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0275110"/>
                  </a:ext>
                </a:extLst>
              </a:tr>
              <a:tr h="511032">
                <a:tc>
                  <a:txBody>
                    <a:bodyPr/>
                    <a:lstStyle/>
                    <a:p>
                      <a:r>
                        <a:rPr lang="en-US" sz="2400"/>
                        <a:t>Lysosome</a:t>
                      </a:r>
                    </a:p>
                  </a:txBody>
                  <a:tcPr marL="25460" marR="25460" marT="12730" marB="12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Contains digestive enzymes to help break food down</a:t>
                      </a:r>
                    </a:p>
                  </a:txBody>
                  <a:tcPr marL="25460" marR="25460" marT="12730" marB="12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2809087"/>
                  </a:ext>
                </a:extLst>
              </a:tr>
              <a:tr h="914244">
                <a:tc>
                  <a:txBody>
                    <a:bodyPr/>
                    <a:lstStyle/>
                    <a:p>
                      <a:r>
                        <a:rPr lang="en-US" sz="2400"/>
                        <a:t>Endoplasmic Reticulum</a:t>
                      </a:r>
                    </a:p>
                  </a:txBody>
                  <a:tcPr marL="25460" marR="25460" marT="12730" marB="12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Called the "intracellular highway" because it is for transporting all sorts of items around the cell.</a:t>
                      </a:r>
                    </a:p>
                  </a:txBody>
                  <a:tcPr marL="25460" marR="25460" marT="12730" marB="12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0865965"/>
                  </a:ext>
                </a:extLst>
              </a:tr>
              <a:tr h="1317456">
                <a:tc>
                  <a:txBody>
                    <a:bodyPr/>
                    <a:lstStyle/>
                    <a:p>
                      <a:r>
                        <a:rPr lang="en-US" sz="2400"/>
                        <a:t>Vacuole</a:t>
                      </a:r>
                    </a:p>
                  </a:txBody>
                  <a:tcPr marL="25460" marR="25460" marT="12730" marB="12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Used for storage, vacuoles usually contain water or food. (Are you are thirsty? Perhaps your vacuoles need some water!)</a:t>
                      </a:r>
                    </a:p>
                  </a:txBody>
                  <a:tcPr marL="25460" marR="25460" marT="12730" marB="12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8898353"/>
                  </a:ext>
                </a:extLst>
              </a:tr>
              <a:tr h="246554">
                <a:tc gridSpan="2">
                  <a:txBody>
                    <a:bodyPr/>
                    <a:lstStyle/>
                    <a:p>
                      <a:r>
                        <a:rPr lang="en-US" sz="2400" b="1"/>
                        <a:t>Plant cells also have:</a:t>
                      </a:r>
                      <a:endParaRPr lang="en-US" sz="2400"/>
                    </a:p>
                  </a:txBody>
                  <a:tcPr marL="25460" marR="25460" marT="12730" marB="12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460826"/>
                  </a:ext>
                </a:extLst>
              </a:tr>
              <a:tr h="511032">
                <a:tc>
                  <a:txBody>
                    <a:bodyPr/>
                    <a:lstStyle/>
                    <a:p>
                      <a:r>
                        <a:rPr lang="en-US" sz="2400"/>
                        <a:t>Chloroplasts</a:t>
                      </a:r>
                    </a:p>
                  </a:txBody>
                  <a:tcPr marL="25460" marR="25460" marT="12730" marB="12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Use sunlight to create food by </a:t>
                      </a:r>
                      <a:r>
                        <a:rPr lang="en-US" sz="2400">
                          <a:effectLst/>
                          <a:hlinkClick r:id="rId2"/>
                        </a:rPr>
                        <a:t>photosynthesis</a:t>
                      </a:r>
                      <a:endParaRPr lang="en-US" sz="2400"/>
                    </a:p>
                  </a:txBody>
                  <a:tcPr marL="25460" marR="25460" marT="12730" marB="12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999891"/>
                  </a:ext>
                </a:extLst>
              </a:tr>
              <a:tr h="246554">
                <a:tc>
                  <a:txBody>
                    <a:bodyPr/>
                    <a:lstStyle/>
                    <a:p>
                      <a:r>
                        <a:rPr lang="en-US" sz="2400"/>
                        <a:t>Cell Wall</a:t>
                      </a:r>
                    </a:p>
                  </a:txBody>
                  <a:tcPr marL="25460" marR="25460" marT="12730" marB="12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For support</a:t>
                      </a:r>
                    </a:p>
                  </a:txBody>
                  <a:tcPr marL="25460" marR="25460" marT="12730" marB="1273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56346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907582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660</TotalTime>
  <Words>451</Words>
  <Application>Microsoft Office PowerPoint</Application>
  <PresentationFormat>Widescreen</PresentationFormat>
  <Paragraphs>103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Retrospect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GMCS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 title page</dc:title>
  <dc:creator>Mary Ann Seslar</dc:creator>
  <cp:lastModifiedBy>Mary Ann Seslar</cp:lastModifiedBy>
  <cp:revision>24</cp:revision>
  <dcterms:created xsi:type="dcterms:W3CDTF">2019-08-30T22:16:36Z</dcterms:created>
  <dcterms:modified xsi:type="dcterms:W3CDTF">2019-09-04T23:02:35Z</dcterms:modified>
</cp:coreProperties>
</file>