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8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9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0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8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3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4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2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0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8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58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ayurvedaplace.com/wp-content/uploads/2012/01/cosm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1" b="13615"/>
          <a:stretch/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608" y="1066800"/>
            <a:ext cx="8801389" cy="5486400"/>
          </a:xfrm>
        </p:spPr>
        <p:txBody>
          <a:bodyPr>
            <a:noAutofit/>
          </a:bodyPr>
          <a:lstStyle/>
          <a:p>
            <a:pPr algn="r"/>
            <a:r>
              <a:rPr lang="en-US" sz="3200" b="1" u="sng" dirty="0" smtClean="0"/>
              <a:t>Essential Questions</a:t>
            </a:r>
          </a:p>
          <a:p>
            <a:pPr algn="r"/>
            <a:r>
              <a:rPr lang="en-US" sz="3200" dirty="0" smtClean="0"/>
              <a:t>What does the word Universe mean? </a:t>
            </a:r>
          </a:p>
          <a:p>
            <a:pPr algn="r"/>
            <a:r>
              <a:rPr lang="en-US" sz="3200" dirty="0" smtClean="0"/>
              <a:t>What does it entail?</a:t>
            </a:r>
          </a:p>
          <a:p>
            <a:pPr algn="r"/>
            <a:r>
              <a:rPr lang="en-US" sz="3200" dirty="0" smtClean="0"/>
              <a:t>What is a Galaxy? What is our galaxy?</a:t>
            </a:r>
          </a:p>
          <a:p>
            <a:pPr algn="r"/>
            <a:r>
              <a:rPr lang="en-US" sz="3200" dirty="0" smtClean="0"/>
              <a:t>What are Major and Minor planets?</a:t>
            </a:r>
          </a:p>
          <a:p>
            <a:pPr algn="r"/>
            <a:r>
              <a:rPr lang="en-US" sz="3200" dirty="0" smtClean="0"/>
              <a:t>What are some features of the planets?</a:t>
            </a:r>
          </a:p>
          <a:p>
            <a:pPr algn="r"/>
            <a:r>
              <a:rPr lang="en-US" sz="3200" dirty="0" smtClean="0"/>
              <a:t>What is a moon?</a:t>
            </a:r>
          </a:p>
          <a:p>
            <a:pPr algn="r"/>
            <a:r>
              <a:rPr lang="en-US" sz="3200" dirty="0" smtClean="0"/>
              <a:t>What other objects are out there and </a:t>
            </a:r>
            <a:r>
              <a:rPr lang="en-US" sz="3200" dirty="0" smtClean="0"/>
              <a:t>what </a:t>
            </a:r>
            <a:r>
              <a:rPr lang="en-US" sz="3200" dirty="0" smtClean="0"/>
              <a:t>do they look like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338"/>
            <a:ext cx="7772400" cy="96391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Our Place in Space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TEhUUEhQWFhQVFRcXFRUXFRUXFBQVFxgXFxUVGBcYHSggGBolHBUUITEhJSkrLi4uFx8zODMsNygtLisBCgoKDg0OGhAQGywkICQsLCwsLCwsLCwsLCwsLCwsLCwsLCwsLCwsLCwsLCwsLCwsLCwsLCwsLCwsLCwsLCwsLP/AABEIAMIBAwMBIgACEQEDEQH/xAAbAAABBQEBAAAAAAAAAAAAAAAAAQIDBAUGB//EADcQAAEDAgQDBgUDBAMBAQAAAAEAAhEDIQQSMUEFUWFScYGRodEGExQi8DKxwRVC4fEjYqJyB//EABkBAAMBAQEAAAAAAAAAAAAAAAABAwIEBf/EACQRAAICAgICAgIDAAAAAAAAAAABAhEDIRIxE0EEUSJxQmHB/9oADAMBAAIRAxEAPwDytCEKpgEIQmAIQhAAhCEACRKhACIQhAAhCEgBCEIAEqRCAFCUJEoKYCpUiVACpQkTggBUqRKECFTk0JwTAEqAhMBUBCAgB0oSIQBQSqv9cew3190n157DPX3WLGWUKt9eew3190fXnsN9fdFgWkqq/XnsN9fdH9QPYb6+6LAtKaowAAg8v7gTcSftAtBtcrPHED2G+vuj+oHsN9fdFoReptBmTEAnvPJMVX+onst9fdH9QPYb6+6LQy7UbB1B6j1S5BEzedN97+io/wBQPYb6+6P6iew31907Qi9TbJiY8v5IQQqX9RPYb6+6c3HO7DfX3RYFtOLbAzrNuUKqMWdmN9fdOGId2WevutUKyzTYDqQO/vFvzkmqEYh3ZZ/690fUu7DfX3RxYWidwvzSlogGfDkqhxjuy3190hxzuw3190hl2m0GZMQJ7+iaqn1x7LfX3S/XHst9fdAF6o0AwDI5pMtpneI/lU/rXdlvr7pfrT2W+vugC9QaCYdpfcDYxc21hMVT649lvr7o+u6N9fdMRbSqp9f0b6+6Pr+jfX3QBbQqn157LfVJ/UP+rfVAFwJVSPED2W+qT+onst9fdAy8hUf6key3190IAzEIhKGqQxqFJ8opwop0xWQpYU/yUuQJ8WFleEZVYydClydEcQsr5UopqfKgt6o4gQ/LS/LTy1SUmdE0gGsoKYUxupNEwAlVUKJuQqAxPDFNQpyYVlAm5kGVISpsiYWpuAlMjzjdIWhKWIbZTcSiZXcyOaI7/NWyydlC9hCk40UTIso5JwaOSdlKd8t1uth3/hCKEMA6BLfkEoDkoa5OgGyeiWT0Tg1yMrkwEl3IIzO5BKc3IJC93JIBpc7kEwuPJONU8kz5vRZbGJmPJCPm9EJWAgHRPYw8kgcdgpGsPNNIBcnVBjnKXIN0F7QtCGwOSVLnnQFJ9x6IAIKaQpfkHcpflga39PFFAVyklSwEw1AssYjWyrdNihwYLtFrfSugWVccLVmJSM5zU4MVv6Nx2UjMEV0RxnPKZUZTV7BYf729/wC9laweALiun4T8Pl5AA6rojj9sjLJukcY/CkTZV30oXp+N+EXMuW2uud4n8PubfKYOhiJ6hHBNXFgpNdo4xwhNBWvW4eQYISYfhDjJgwN+QmP3UnBlosqYWnOysV+HujRdLwTguZzZAEkd672r8EgUcwAnWZtAnn4KU+MdSO/HgtXZ4RWY5uyiNQr0Hjfw+GkTlAIJEEE2MXA003WBjeDx+kKLxy7QZIcWc4KhUjahVqvgi06KShgidklGRIqhxTi4rVpcOPJXqXBHOBIGgVODEczUr9It59Uz6jotbG8OLdRCyauHWZKSGkhPnhIXBRvpny06KIsUnJj4k2UIUOUoS5BQvzuQT2tcU4ZR+eadVxMkwIGwmfBOvtiFp4UblSfLaBP8/wAbqqXkoyFO16QUyw7Egae14uo/nzt+6YKSuYXCEpW2aURlJpKnfgnbgroOCcLzPbYxImB3LuPiT4bp0aTXucJfcZRMkC9gNNduiNJ0y6xNqzx5+FO4TRhCV2OJwNO0ZnWvDYA89fJV6tKk3Rp2gl0HT7h57qviRztmdwnA6WNyuxwvBM0e487lYeFxQBGWBfYT6mVpYZtWqYZmIFySSWgaknYc1144fjohKcU3Z0vFeA4RjG5awzQCWyDeb7/kLFr4Jhkg68gI8It5J7+EkH/kqOcdftsNJ3HL82MuGa2JDdNyTJ310H+F1Y00jhySTekM4bgRPId835W08V6D8OYQjRkT0WJwfGNAa11O+YEkGPtvaBou14bxZkwBbQGADG0wuX5U5VSRT4yXK2JxTh733jb+Fx3FeEVdZOpAuR37d/mvQcVxJrRbkuO4ti6rnEtcWzsJvNjHgVD4splvkxXo4LE8NaCRIBnv6jWOSgfw5gP6/wDzI/dbr+G/cC4kSYOgjmPugSq2LoUaYOd4nW0kgc7WNovPJel+Jxrking6L2/oeNz+gTbWLHktDEcWxdFuV5OUiRYQRsdFl1uNUqdmNkxEkwRttpHnosviPFX1buM8uQ6KLhFvZ3488ox7I8fxh+aZF/8Aq32VI8YfJgxIgwG3B20us7FvuoS1cU5bOrm5KzQPEnyLi3/Vvt08FNhceZkx1FwP/JCxw5T00kzNs36VcEzmI9f33XdfCtemyg/5hzzZskCTrF9+7kF5cxxCtsxjoiTHKbT+ALb2LkzpOI1TVcQaeUFxA0kAxGYmdz/tc1iMI0mx087JKmNcLXUzCKg+4mRoQbzM69yH0WjJMya+FVR1BdC6iPHeND1VOthNT5eyjJGpQMd9GLEQbG9rESD5EFIrr6cm9/8AGiFmidGO1inGHKkoMV+jT6IjCzNlClh/fe99P5vy8FZbhlcNOBJGpiw1J0BO2q1sJgdJEyYgXJFtLa/5VFAEYNPCErUoUA0deV+6DyV/H0mNzBhOUQQD/c6bSBpALue/NYlept1/1/Ky40WVI6GlXpNMl73WEtaY+7lIsB5rT4h8Wl9EUoAYLBo0AFwTNie7kuE+adkfP110tved/BJRXsbzOqRfxePzbk+g8gs6rWUL6ijJWnL6IGlw6ve66rhvHTSH27iCNiNwbaa9y4Wi+CtGnWtC6sGVcaZy5oPlaO4qfEdGI+XfQkOcBGo3201270+l8S0IAyEwD/c0C+m3fe/ovPqlQpgqFV8iOfxs9Ko/ETeyIFgQ4g79LiYK0aHxIBqxosLHMDe4Ivey8rp4khXKWOPNa5QfaMuM10z07E/FJIAAbF4HgNfNYfEfiaoc33GCdrCBPuuWdjSWTyd+4/wqNWuSncI9IVTl2zVxHGnXvIOx6TCyq+Lc7e3LZQTKvYPBZxOwInx/ApyyNloYlZUpNJKtVoAglbFPhDiPtbeLHZVH8OOr7cpGq5ZZfSO9fGaVsyqeGzO6IxGE3H5zWjSrmm4uLG5QCIOYSSCJsTpOmiR9W4ghxc0nIJ+0SRF9HHUdFJd7G1rRBwzgD6+bJfKJjpzRS4W7NlAvmy6HXuWx8LcbOFf9v6nAtvF2nYjmo8biQ6XZodmsIIgdqe9VjE5pZCHE8PdT/wCKpP2GYOgzAGfEQqleg2m0OcRDpAgg3GxGyjxWMcZlxJO867ePes6oSeS06BTJ3VrwII6p9GtB5fmihw1IU3tNRkiziwktBBALY3uN1ao0XvflYDndOVoBJdP9vUrBWMialUnXlbpebevmrLWSI1tP+lmspuGoIgx4qy+uWgdfP/CF/ZWUm1or1KQkoUT8VfbyQjRjZSwlOe/lzWxh8La4vyVXhdK87i3TvW/lG9zzWorRlsbQwYflbAIJnu5QOa6PF8HqU6eYUs82kbxEiB0hU+DYcEyLkkT4bDkvTsHWYynNQSMtun5zWMk3E6ccVSZ4pxGnUBIyd5gwLcjfmLrLq4c5spEO3BEeN9Jld98TYxsmBsbbRzg6Ln3FtZ0kBtmgwyAIIBMA3MD18U1G+zM2k6RzpwpUFTDldR9M24BtJgkRImxi8dyqVsEZOlgTe0xsOvRbePRJSObdTUTmLcOGCrV8Lp6d0n+ZU3A0ZjWKxTBVhuGjyUtGiklTHwsrOYmQtPFYYtmQQRYyNDy6Kk2mSqcqJSwkcJ4KH0yENat+Ql4WT0T9rh3HyTMitYWjK020SxpbIDXxIkXi4mUeSzXgZk4fBly3uG0iIbMgEGCDc+Gug8lXHEBQdYNqDsxIPeosBiKtQnLAA1JIAA8VnlaNxgoyR6Jw3iDKVFzCwFxEAxdp3XOcSdmJO526C+g7pvyTsVj8M2g0Ne9+Im4yw1cxisY9xJJg7DfujQfuuaMKbZ3TyqqRqcNx9GpUd8+SHmXGBJ5x+bKq+hh8zxD7/pykW6k77Wt/Cq8L4JUqv3veBckDcr1L4U+B6RZnqjwO3fKxKfF2zMYcob0vs8cxeFdnJpzANiRJjuUTqBH6iSORgXPQL2L4l4Fg6ejiTu1swOpi0XXC4gUA7K0EA7yI74y3GqrimpnNmwcdpnMtHIf58055/P3Wz9O0kRqdLN15aaqOpgAdh6j1ldPF0cvExzUC0MDXP7kbR3KGrhRB/tI2dv3FR06kCDr/AB5rPRtRNSg3MTLb87k+ZVfiJAp5coBzSHE6gQMsabhTYDiBZOQ6gi8aEQdVj8Sql7zF76C4H5A8lhvRuL2VqzQCcrgRsTYnwQoaxLXFrhBaSCDqCLEIU7KWXaQiCDafJaIrO6FUsKVZrSB7K3owb3BnO/tc2dTJi+0ddlf/AK68fqLoi/dAy7evcuLZisrTJOfYRY6a8rSd/wCVLSxRc2zjtItPeUJpmk5I0uI1nPMgkHedo0/hJh89O7II/NfVZknmnOxZFiZ8R66Tqh0FyuzYwtZ7XEZQ4EfpzZb9Tbe61m4vD1LOlrsujiB90AEDfX+VxruJOmSddZzSesprsc47t9dNfFKw5NKjaxLKYJGca2vbwKdVwwcXPeSTmGa0El33dmG2IO5uLLnnYpx/ub+d/cqOJxLybvB8USyJCR05wrS1xzAQQDyEg2vabCBM66wYq5Q02e2SIgtnUmwJFjA1F7rnm4p/PlN+W8JxrHUui3PXpbZSlkvopGVHRsdTIMuIMbtDgZAmLWPXyKnwOQBpNwJs6YteIFwJPTU9VzdPEc3ep7hvorDK8HUcjaY52O6LsPJRr4tlNxsSLHlrsB3mB6qnmA0Am2rgfSP9KH5oJiSb7D+CL7JW1BsL6fgTSsy83se2pVDtgO8EX00U1DDycznyTrOblA8v4W58K8O+oeKZDRmsLDMTsQYmATJ7ulpOM8KfhnkFpGV0SR+bXVIxXRGWZ1ZjVMOwGCSbcon1NlawvyQ4NeX5YBIY1s6wQMzgP0yZvcAdUYt1So0QAWtBMgAXAzGTAlwk27oWWKwvJIIgABsg2MySbXA5zJ0hbaSJ83ZPUxTWkhkgTrYkDaTufRMw2LZqTcTJ7+izary2cp11tp0VMN5x4ypORZM6zDcYAIEgCRchoO3MTFlrUvit4ADXOd0Gb9/YLhKENgxoe5XW4l8TZovBF50mPP8AZSl+XZ1Y8jidNisdWeCHHKI3drv467qsMDDQ57xGol1iTeATub6DZYmGuZy5j1kNHPdXDhZAFSXOmWtk5ROpIGm3oiLS6HJ8tssMgPlzwXA2DTLQNzO5WhWo/Zt9xJF7wRIHpNvZZuHwYDpO2nVWqmNJ/QZawNgFuh330zSPFdcJKtnFOOym+HQ11nTB0BB0B5dCqNQSSx/6h+lw3i52vZX+IMBJtlcbgcgRoTusZtRzmmT91O452WJyCgBIOXTb8i6z24gg2MLXrUczQ8aET7jrF1kcQ1nKG2AtN4Gt9yozVbNRfoXE4gOcXFoueZgcheT5lIqcoUuRSjewFUBwzCRuFq4vDmJbdp3iy5vC1iD+/Uf7hbNL4hqZDScf+M7QNpi+o1PouhStAtFOuDBMfaIBMfaCZiTsTB8ijAVHZ8tMiSNCYaRuDNoTMQSDLTLTeNj1hMpVGbgA8xaFjaZrTNd9MuFwwb2J9lD9JOkgXNyDa51t+d6hp4qLCTa0pr8UDaOehgnWJmee2sDvVOSBolp8Pncf5UFfAkaR5j8nXyTKuIYHfaXxazgJ0EiR1lQ42sxziWfaNmkkkdJi+iy5RM0MxVB4JzAi/L8/Cqgw7ybNdIk6G0X/AIVpriTJJJ5knw17gElJ5BkGJ5KLVhqyrSw7r22n3/Ok7KIAzHXwHXordSvFtrfnoq7cQ6+sG0wORtMW1PpyWXQC02HsnqfzRXKFEn/YTMNiXOLWAut9rQXCJcb3MBoJPTqVfZUyyTAh2UiWm41kSeWsEKkEicmyTD4RwyvmBJggguBEHSQRqL98aK44U2CLudzIDSDrsb+MqizGNzE8+QAHWANFpVquGDR8vOXH9UwBE2g3OkyrqvRF29Mu/DvGHUKjXMIkGxn+Vu/E3HWYl3zHT99PRpH21RAkg/qGtuouuDxFjIBDTds7iY18D5JKdcx0lPkuxKElot4pz4MfpJkgaD+Vn5zsp6mIgTMWuZWRisaXaWHqe8rE512bjD6NCrUm1p01uhmDeQXCm8gXJDSWjnMDu3581hOV3hHFKmHqNfTe5pB/tMHwJUo5I/yKOD9FsNE3d+6t4WjmIDWlx2ETK7TAYXD8SbZwFcgZHhoDiYu2qwamdTruC4C3J4ltfCYgsdLKjDqNe8HkRutTjX6N4ppovYHDE6mF1vDeAlzbNnvGtlyfw1iHGsA+4IJ0/TG/dt4he6/CrqXy7wuTLNx6OqNSTZ5fxPhjqTTYSdARpHXZc4yzo7UiwgL1L47fTvliF5c+rD5n9ImO/RVwZXJbJ5YJFbEV5rFrTImxIAPfGyhfhyKhJi+pA/gd6QPBdmJuQfMqwWkjNe0AmNC7MReNSAdb2PJdK2crY1hLWlu1x0AN4HjyWXxFgsQZsJ2g7jqtN9QDUToSNCRrrtbdZuKAi5vAAuCIN4mbRy7xYol0C7Ml1K6FI4idULn0UHMEHpumkKUhROVEIc2qQNbd6SrVkzYdBonsxhDHshsPyyS0Fwy3+12resaqtngg8vzdNvQIm+eo6uIJtynrfn10Hko8S4ZjBzTBkNyiSAXDLtBJHgoSfzuCk5mixiqzXOJpsLG2huYvIgCSXQJkgnS0plI9PHumw23HkOs15UzXLCYE7ahn8/CnGtBt+A6qrn1SF61yAkraTIk98jvtF55nTbeKfXX/AClBRlSqwJMO9oIzgubf7Qcuxi8HQwlY6yYApn1nODWkkhgytHZBJcR5knxTVhomYIYH52zmLcknOIAOfSMt4mZkFO+YZkmSbzrM81A1isU6SpGzDSJmVHOjU39SpTTI1lMZ9p7j4eiuYzijqgAfBygBu2UDkBbzVUqDsyMfVNm+J/hUip8WfuPh+ygK55u2aXQwppTiErzYc91NmjqPgjEfLrNk2JBtqHSI/b0C9N//AFXgzKuDp4umZqU4DzuWO0nuP7rxThmJLarSDH3L2FmKc7hmJZUmBSzNns5mwurHFzh+v9JOSjOvs89wOKIOvI78pANtl1vD/iZzGi+1xe211519ZJ+1oaIAiXG4ADnXOpILo0EwLKyzF2vr+/goOKl2dEZ10dbxj4gL9Suc+p/UekeaqmrmKnLHENAy/Ze7R92/3W+7x2tonGFdClOxlOpotLDkEGTHlqsOriX0ng2DgZBse79Qgj0VnAvJ+5xJgakyY037gqwluiLiaWKpOyNeWmCSA7Y5Q23hI81z/EqxmCN7FdBxHi7nUG0i/NTpyWNBsC4y4xzmPJcvXrFxM/6SytdIcURhCeGpVGjVlvK8EFoeCLggEEHpyUJoP7DvIp8IT5BREcO/sO8imnDVOw7yKnhLCLCiqcJU7DvIppwdTsO8irkJ0LIFH6Kp2HeSBg6nYd5K9CWEUhlAYOp2HeSX6Op2HeSvtaly69E6EUhg39h3kU8YR/Yd5FWsuml0kJ2BCMK/su8inmi8xLXWEC2gkmPMlShqWO5PkFEQw7uyfIpwpPH9p8lJl06oj8hPkKhgpO7J8in0jUbmy5xmaWuiRmadWmNRYW6JQ3880BqfNhRUrYV5MhrvJRHB1Ow7yWjCSFh7GZxwVTsO8k04Gp2HeS1AxGVKgMyjgakiWuA5xovSuMccH9LNNrg+vWLWFgF6dJpJM99lxIalLVSE3GLS9mHC5KX0UGYV/Yd5KQYZ/ZPkVaRCVmiOi6o0j/iJAMmAJi03I6bz6lLXr1S0jI6+8CR0UkIRbCjJdg6p1Y7yV6iaoaGlr8oJgf8A0ACQNiYHkOSsoSWuhlD5FQ6sdEcuiTDYE5m52vDZhxa0EgdoSfuIN8tpiJEyNAJUUBm1cG+Tla4ibEiCR3bIWkhKhFFCELJoEIQmAJZSIQAspJQhABKJQkQAuZGZIhAC5ijMUiEgFzFGc80iEAOzlGc801KgB2c80ZjzTUoTAfmKMxTUqAHZinApiUIAfKWU1KgQ6UoKanJgLKEiVMBUqRAQAqEQhAFFCELAwQEITAEIQgAQhCQAkSoTARCEIAEIQkAIQhAAEqEIAAlCEJgKlQhACpUIQA4JUIQIVOQhNACVCEwFQEqEAKl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pleides</a:t>
            </a:r>
            <a:r>
              <a:rPr lang="en-US" cap="none" dirty="0" smtClean="0"/>
              <a:t>: young stars that formed in a nebula and the remains of the nebula are still visible.</a:t>
            </a:r>
            <a:endParaRPr lang="en-US" cap="non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4" y="1644878"/>
            <a:ext cx="7655786" cy="498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Horsehead nebula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5027567" cy="52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2" y="1676400"/>
            <a:ext cx="2858371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1" y="4013744"/>
            <a:ext cx="3054269" cy="190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3783" y="1676400"/>
            <a:ext cx="212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Hubble Telescope view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72" y="5917285"/>
            <a:ext cx="272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Ground-based Telescope view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Star-</a:t>
            </a:r>
            <a:r>
              <a:rPr lang="en-US" cap="none" dirty="0" smtClean="0"/>
              <a:t>a glowing ball of gas</a:t>
            </a:r>
            <a:endParaRPr lang="en-US" dirty="0"/>
          </a:p>
        </p:txBody>
      </p:sp>
      <p:pic>
        <p:nvPicPr>
          <p:cNvPr id="3074" name="Picture 2" descr="http://www.rense.com/general86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93546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477962"/>
          </a:xfrm>
        </p:spPr>
        <p:txBody>
          <a:bodyPr/>
          <a:lstStyle/>
          <a:p>
            <a:r>
              <a:rPr lang="en-US" dirty="0" smtClean="0"/>
              <a:t>Solar System –</a:t>
            </a:r>
            <a:r>
              <a:rPr lang="en-US" cap="none" dirty="0" smtClean="0"/>
              <a:t> (Star System) the sun (or star) and all planets, moons, comets, asteroids, rocks etc. that orbit it.</a:t>
            </a:r>
            <a:endParaRPr lang="en-US" dirty="0"/>
          </a:p>
        </p:txBody>
      </p:sp>
      <p:pic>
        <p:nvPicPr>
          <p:cNvPr id="4098" name="Picture 2" descr="http://solarsystem.nasa.gov/planets/images/splash-pla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" y="2070433"/>
            <a:ext cx="9101889" cy="473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Sun-</a:t>
            </a:r>
            <a:r>
              <a:rPr lang="en-US" cap="none" dirty="0" smtClean="0"/>
              <a:t>Our star, gives us light and life.</a:t>
            </a:r>
            <a:endParaRPr lang="en-US" dirty="0"/>
          </a:p>
        </p:txBody>
      </p:sp>
      <p:pic>
        <p:nvPicPr>
          <p:cNvPr id="5122" name="Picture 2" descr="http://d1jqu7g1y74ds1.cloudfront.net/wp-content/uploads/2010/05/sunearthcompa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58213"/>
            <a:ext cx="5486400" cy="529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in the universe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5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i="1" dirty="0" smtClean="0"/>
              <a:t>Define these terms:</a:t>
            </a:r>
          </a:p>
          <a:p>
            <a:pPr marL="0" indent="0" algn="l">
              <a:buNone/>
            </a:pPr>
            <a:r>
              <a:rPr lang="en-US" sz="4000" dirty="0" smtClean="0"/>
              <a:t>Universe				Moon</a:t>
            </a:r>
          </a:p>
          <a:p>
            <a:pPr marL="0" indent="0" algn="l">
              <a:buNone/>
            </a:pPr>
            <a:r>
              <a:rPr lang="en-US" sz="4000" dirty="0" smtClean="0"/>
              <a:t>Galaxy				Rings</a:t>
            </a:r>
          </a:p>
          <a:p>
            <a:pPr marL="0" indent="0" algn="l">
              <a:buNone/>
            </a:pPr>
            <a:r>
              <a:rPr lang="en-US" sz="4000" dirty="0" smtClean="0"/>
              <a:t>Star					Comet</a:t>
            </a:r>
          </a:p>
          <a:p>
            <a:pPr marL="0" indent="0" algn="l">
              <a:buNone/>
            </a:pPr>
            <a:r>
              <a:rPr lang="en-US" sz="4000" dirty="0" smtClean="0"/>
              <a:t>Solar system/Star system		Meteor</a:t>
            </a:r>
          </a:p>
          <a:p>
            <a:pPr marL="0" indent="0" algn="l">
              <a:buNone/>
            </a:pPr>
            <a:r>
              <a:rPr lang="en-US" sz="4000" dirty="0" smtClean="0"/>
              <a:t>Sun					Meteoroid</a:t>
            </a:r>
          </a:p>
          <a:p>
            <a:pPr marL="0" indent="0" algn="l">
              <a:buNone/>
            </a:pPr>
            <a:r>
              <a:rPr lang="en-US" sz="4000" dirty="0" smtClean="0"/>
              <a:t>Planet					Meteorite </a:t>
            </a:r>
            <a:endParaRPr lang="en-US" sz="4000" dirty="0"/>
          </a:p>
          <a:p>
            <a:pPr marL="0" indent="0" algn="l">
              <a:buNone/>
            </a:pPr>
            <a:r>
              <a:rPr lang="en-US" sz="4000" dirty="0" smtClean="0"/>
              <a:t>Asteroid				Nebula</a:t>
            </a:r>
            <a:endParaRPr lang="en-US" sz="4000" dirty="0"/>
          </a:p>
          <a:p>
            <a:pPr algn="l"/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309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Universe- </a:t>
            </a:r>
            <a:r>
              <a:rPr lang="en-US" cap="none" dirty="0" smtClean="0"/>
              <a:t>the totality of all space, time, matter, and energy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" y="1524000"/>
            <a:ext cx="9110374" cy="535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Galaxy-</a:t>
            </a:r>
            <a:r>
              <a:rPr lang="en-US" cap="none" dirty="0" smtClean="0"/>
              <a:t>A gravitationally bound collection of stars; the Milky Way is our galaxy</a:t>
            </a:r>
            <a:endParaRPr lang="en-US" dirty="0"/>
          </a:p>
        </p:txBody>
      </p:sp>
      <p:pic>
        <p:nvPicPr>
          <p:cNvPr id="2052" name="Picture 4" descr="http://kosmosaicbooks.com/wp-content/uploads/2013/05/cos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6962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77000" cy="632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8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Milky Way From Earth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902247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8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05250"/>
            <a:ext cx="7239000" cy="54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Nebula-</a:t>
            </a:r>
            <a:r>
              <a:rPr lang="en-US" cap="none" dirty="0" smtClean="0"/>
              <a:t>a cloud of gas and dust in space. Either the remnants of a star or the birthplace of a star.</a:t>
            </a:r>
            <a:endParaRPr lang="en-US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7636"/>
            <a:ext cx="4191000" cy="500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89057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2819400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These are star remnants.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Butterfly Nebula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5814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Helix Nebula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Nebula- </a:t>
            </a:r>
            <a:r>
              <a:rPr lang="en-US" cap="none" dirty="0" smtClean="0"/>
              <a:t>interstellar gas and dust, birthplaces of stars; star factories</a:t>
            </a:r>
            <a:endParaRPr lang="en-US" cap="non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1" y="1752600"/>
            <a:ext cx="254842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752600"/>
            <a:ext cx="273029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34312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Eagle Nebula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328" y="4343128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Carina Nebula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1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4343128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Horseshoe Nebula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221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Our Place in Space</vt:lpstr>
      <vt:lpstr>Objects in the universe</vt:lpstr>
      <vt:lpstr>Universe- the totality of all space, time, matter, and energy</vt:lpstr>
      <vt:lpstr>Galaxy-A gravitationally bound collection of stars; the Milky Way is our galaxy</vt:lpstr>
      <vt:lpstr>PowerPoint Presentation</vt:lpstr>
      <vt:lpstr>Milky Way From Earth</vt:lpstr>
      <vt:lpstr>PowerPoint Presentation</vt:lpstr>
      <vt:lpstr>Nebula-a cloud of gas and dust in space. Either the remnants of a star or the birthplace of a star.</vt:lpstr>
      <vt:lpstr>Nebula- interstellar gas and dust, birthplaces of stars; star factories</vt:lpstr>
      <vt:lpstr>The pleides: young stars that formed in a nebula and the remains of the nebula are still visible.</vt:lpstr>
      <vt:lpstr>Horsehead nebula</vt:lpstr>
      <vt:lpstr>Star-a glowing ball of gas</vt:lpstr>
      <vt:lpstr>Solar System – (Star System) the sun (or star) and all planets, moons, comets, asteroids, rocks etc. that orbit it.</vt:lpstr>
      <vt:lpstr>Sun-Our star, gives us light and life.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Place in Space</dc:title>
  <dc:creator>admin</dc:creator>
  <cp:lastModifiedBy>admin</cp:lastModifiedBy>
  <cp:revision>1</cp:revision>
  <dcterms:created xsi:type="dcterms:W3CDTF">2016-09-12T19:43:16Z</dcterms:created>
  <dcterms:modified xsi:type="dcterms:W3CDTF">2016-09-12T19:46:03Z</dcterms:modified>
</cp:coreProperties>
</file>