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14F82-61A5-4B94-A707-8F6AFA34CDDC}" type="datetimeFigureOut">
              <a:rPr lang="en-US" smtClean="0"/>
              <a:t>9/15/2016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FFADB-753B-4CB6-AF45-28F3C5EF602E}" type="slidenum">
              <a:rPr lang="en-US" smtClean="0"/>
              <a:t>‹#›</a:t>
            </a:fld>
            <a:endParaRPr lang="en-US"/>
          </a:p>
        </p:txBody>
      </p:sp>
    </p:spTree>
    <p:extLst>
      <p:ext uri="{BB962C8B-B14F-4D97-AF65-F5344CB8AC3E}">
        <p14:creationId xmlns:p14="http://schemas.microsoft.com/office/powerpoint/2010/main" val="245109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CF133-DC6B-4321-8577-5393A8A7EC8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15940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05827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133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522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812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6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184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110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948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3974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208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159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09CFDDE-C302-4CEF-B18A-59EEF333798E}" type="datetimeFigureOut">
              <a:rPr lang="en-US" smtClean="0">
                <a:solidFill>
                  <a:srgbClr val="FFFFFF"/>
                </a:solidFill>
              </a:rPr>
              <a:pPr/>
              <a:t>9/15/2016</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8464F11-677A-41CD-B99B-883461005F1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44638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4" y="105285"/>
            <a:ext cx="1600200" cy="792162"/>
          </a:xfrm>
        </p:spPr>
        <p:txBody>
          <a:bodyPr/>
          <a:lstStyle/>
          <a:p>
            <a:r>
              <a:rPr lang="en-US" dirty="0" err="1" smtClean="0"/>
              <a:t>saturn</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8377"/>
            <a:ext cx="3302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3" y="1062446"/>
            <a:ext cx="5206428" cy="390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162" y="2362608"/>
            <a:ext cx="4491038" cy="449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9827" y="4800600"/>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501" y="4863832"/>
            <a:ext cx="1981200" cy="197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18994" y="196334"/>
            <a:ext cx="3756669" cy="369332"/>
          </a:xfrm>
          <a:prstGeom prst="rect">
            <a:avLst/>
          </a:prstGeom>
          <a:noFill/>
        </p:spPr>
        <p:txBody>
          <a:bodyPr wrap="none" rtlCol="0">
            <a:spAutoFit/>
          </a:bodyPr>
          <a:lstStyle/>
          <a:p>
            <a:r>
              <a:rPr lang="en-US" dirty="0">
                <a:solidFill>
                  <a:srgbClr val="FFFFFF"/>
                </a:solidFill>
              </a:rPr>
              <a:t>Saturn’s moon Titan is larger than Mercury</a:t>
            </a:r>
            <a:endParaRPr lang="en-US" dirty="0">
              <a:solidFill>
                <a:srgbClr val="FFFFFF"/>
              </a:solidFill>
            </a:endParaRPr>
          </a:p>
        </p:txBody>
      </p:sp>
      <p:sp>
        <p:nvSpPr>
          <p:cNvPr id="4" name="TextBox 3"/>
          <p:cNvSpPr txBox="1"/>
          <p:nvPr/>
        </p:nvSpPr>
        <p:spPr>
          <a:xfrm>
            <a:off x="1626505" y="818606"/>
            <a:ext cx="3949158" cy="369332"/>
          </a:xfrm>
          <a:prstGeom prst="rect">
            <a:avLst/>
          </a:prstGeom>
          <a:noFill/>
        </p:spPr>
        <p:txBody>
          <a:bodyPr wrap="none" rtlCol="0">
            <a:spAutoFit/>
          </a:bodyPr>
          <a:lstStyle/>
          <a:p>
            <a:r>
              <a:rPr lang="en-US" dirty="0">
                <a:solidFill>
                  <a:srgbClr val="FFFFFF"/>
                </a:solidFill>
              </a:rPr>
              <a:t>Titan is large enough to have an atmosphere</a:t>
            </a:r>
            <a:endParaRPr lang="en-US" dirty="0">
              <a:solidFill>
                <a:srgbClr val="FFFFFF"/>
              </a:solidFill>
            </a:endParaRPr>
          </a:p>
        </p:txBody>
      </p:sp>
    </p:spTree>
    <p:extLst>
      <p:ext uri="{BB962C8B-B14F-4D97-AF65-F5344CB8AC3E}">
        <p14:creationId xmlns:p14="http://schemas.microsoft.com/office/powerpoint/2010/main" val="2252403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luto"/>
          <p:cNvPicPr>
            <a:picLocks noChangeAspect="1" noChangeArrowheads="1"/>
          </p:cNvPicPr>
          <p:nvPr/>
        </p:nvPicPr>
        <p:blipFill rotWithShape="1">
          <a:blip r:embed="rId2">
            <a:extLst>
              <a:ext uri="{28A0092B-C50C-407E-A947-70E740481C1C}">
                <a14:useLocalDpi xmlns:a14="http://schemas.microsoft.com/office/drawing/2010/main" val="0"/>
              </a:ext>
            </a:extLst>
          </a:blip>
          <a:srcRect l="13972" r="17283" b="9394"/>
          <a:stretch/>
        </p:blipFill>
        <p:spPr bwMode="auto">
          <a:xfrm>
            <a:off x="928255" y="263237"/>
            <a:ext cx="6816436" cy="621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rth comparison with Pluto and Ch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52400"/>
            <a:ext cx="6553200" cy="655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93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28600" y="1600200"/>
            <a:ext cx="8686800" cy="4114800"/>
          </a:xfrm>
        </p:spPr>
        <p:txBody>
          <a:bodyPr>
            <a:normAutofit/>
          </a:bodyPr>
          <a:lstStyle/>
          <a:p>
            <a:r>
              <a:rPr lang="en-US" dirty="0" smtClean="0"/>
              <a:t>date</a:t>
            </a:r>
            <a:endParaRPr lang="en-US" dirty="0"/>
          </a:p>
          <a:p>
            <a:endParaRPr lang="en-US" dirty="0"/>
          </a:p>
        </p:txBody>
      </p:sp>
      <p:pic>
        <p:nvPicPr>
          <p:cNvPr id="3074" name="Picture 2" descr="Comparison map of Den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57" y="914400"/>
            <a:ext cx="8827943" cy="496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48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your notes</a:t>
            </a:r>
            <a:endParaRPr lang="en-US" dirty="0"/>
          </a:p>
        </p:txBody>
      </p:sp>
      <p:sp>
        <p:nvSpPr>
          <p:cNvPr id="3" name="TextBox 2"/>
          <p:cNvSpPr txBox="1"/>
          <p:nvPr/>
        </p:nvSpPr>
        <p:spPr>
          <a:xfrm>
            <a:off x="38622" y="1716741"/>
            <a:ext cx="9105378" cy="3108543"/>
          </a:xfrm>
          <a:prstGeom prst="rect">
            <a:avLst/>
          </a:prstGeom>
          <a:noFill/>
        </p:spPr>
        <p:txBody>
          <a:bodyPr wrap="none" rtlCol="0">
            <a:spAutoFit/>
          </a:bodyPr>
          <a:lstStyle/>
          <a:p>
            <a:pPr marL="457200" indent="-457200">
              <a:buFont typeface="Arial" pitchFamily="34" charset="0"/>
              <a:buChar char="•"/>
            </a:pPr>
            <a:r>
              <a:rPr lang="en-US" sz="2800" dirty="0">
                <a:solidFill>
                  <a:srgbClr val="FFFFFF"/>
                </a:solidFill>
              </a:rPr>
              <a:t>Discuss 3 thoughts/questions/comments/opinions with a partner</a:t>
            </a:r>
          </a:p>
          <a:p>
            <a:pPr marL="457200" indent="-457200">
              <a:buFont typeface="Arial" pitchFamily="34" charset="0"/>
              <a:buChar char="•"/>
            </a:pPr>
            <a:r>
              <a:rPr lang="en-US" sz="2800" dirty="0">
                <a:solidFill>
                  <a:srgbClr val="FFFFFF"/>
                </a:solidFill>
              </a:rPr>
              <a:t>Write </a:t>
            </a:r>
            <a:r>
              <a:rPr lang="en-US" sz="2800" i="1" u="sng" dirty="0">
                <a:solidFill>
                  <a:srgbClr val="FFFFFF"/>
                </a:solidFill>
              </a:rPr>
              <a:t>at least </a:t>
            </a:r>
            <a:r>
              <a:rPr lang="en-US" sz="2800" dirty="0">
                <a:solidFill>
                  <a:srgbClr val="FFFFFF"/>
                </a:solidFill>
              </a:rPr>
              <a:t>3 of them (yours or your partner’s) as annotations,</a:t>
            </a:r>
          </a:p>
          <a:p>
            <a:r>
              <a:rPr lang="en-US" sz="2800" dirty="0">
                <a:solidFill>
                  <a:srgbClr val="FFFFFF"/>
                </a:solidFill>
              </a:rPr>
              <a:t>	use the sentence starters if you have problems</a:t>
            </a:r>
          </a:p>
          <a:p>
            <a:pPr marL="457200" indent="-457200">
              <a:buFont typeface="Arial" pitchFamily="34" charset="0"/>
              <a:buChar char="•"/>
            </a:pPr>
            <a:r>
              <a:rPr lang="en-US" sz="2800" dirty="0">
                <a:solidFill>
                  <a:srgbClr val="FFFFFF"/>
                </a:solidFill>
              </a:rPr>
              <a:t>Color- code!</a:t>
            </a:r>
          </a:p>
          <a:p>
            <a:pPr marL="457200" indent="-457200">
              <a:buFont typeface="Arial" pitchFamily="34" charset="0"/>
              <a:buChar char="•"/>
            </a:pPr>
            <a:r>
              <a:rPr lang="en-US" sz="2800" dirty="0">
                <a:solidFill>
                  <a:srgbClr val="FFFFFF"/>
                </a:solidFill>
              </a:rPr>
              <a:t>Write a Summary paragraph (5+ sentences)</a:t>
            </a:r>
          </a:p>
          <a:p>
            <a:pPr marL="457200" indent="-457200">
              <a:buFont typeface="Arial" pitchFamily="34" charset="0"/>
              <a:buChar char="•"/>
            </a:pPr>
            <a:r>
              <a:rPr lang="en-US" sz="2800" dirty="0">
                <a:solidFill>
                  <a:srgbClr val="FFFFFF"/>
                </a:solidFill>
              </a:rPr>
              <a:t>Write a Response paragraph (5+ sentences) You can use the </a:t>
            </a:r>
          </a:p>
          <a:p>
            <a:r>
              <a:rPr lang="en-US" sz="2800" dirty="0">
                <a:solidFill>
                  <a:srgbClr val="FFFFFF"/>
                </a:solidFill>
              </a:rPr>
              <a:t>	</a:t>
            </a:r>
            <a:r>
              <a:rPr lang="en-US" sz="2800" dirty="0">
                <a:solidFill>
                  <a:srgbClr val="FFFFFF"/>
                </a:solidFill>
              </a:rPr>
              <a:t>annotations to help you get started on a Response paragraph</a:t>
            </a:r>
            <a:endParaRPr lang="en-US" sz="2800" dirty="0">
              <a:solidFill>
                <a:srgbClr val="FFFFFF"/>
              </a:solidFill>
            </a:endParaRPr>
          </a:p>
        </p:txBody>
      </p:sp>
    </p:spTree>
    <p:extLst>
      <p:ext uri="{BB962C8B-B14F-4D97-AF65-F5344CB8AC3E}">
        <p14:creationId xmlns:p14="http://schemas.microsoft.com/office/powerpoint/2010/main" val="29059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3721"/>
            <a:ext cx="5019038" cy="376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74638"/>
            <a:ext cx="1600200" cy="639762"/>
          </a:xfrm>
        </p:spPr>
        <p:txBody>
          <a:bodyPr/>
          <a:lstStyle/>
          <a:p>
            <a:r>
              <a:rPr lang="en-US" dirty="0" smtClean="0"/>
              <a:t>Uranus</a:t>
            </a:r>
            <a:endParaRPr lang="en-US"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179"/>
          <a:stretch/>
        </p:blipFill>
        <p:spPr bwMode="auto">
          <a:xfrm>
            <a:off x="3481866" y="-6532"/>
            <a:ext cx="5686083" cy="374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1371600"/>
            <a:ext cx="4333238" cy="923330"/>
          </a:xfrm>
          <a:prstGeom prst="rect">
            <a:avLst/>
          </a:prstGeom>
          <a:noFill/>
        </p:spPr>
        <p:txBody>
          <a:bodyPr wrap="none" rtlCol="0">
            <a:spAutoFit/>
          </a:bodyPr>
          <a:lstStyle/>
          <a:p>
            <a:r>
              <a:rPr lang="en-US" dirty="0">
                <a:solidFill>
                  <a:srgbClr val="FFFFFF"/>
                </a:solidFill>
              </a:rPr>
              <a:t>Rotates on its side</a:t>
            </a:r>
          </a:p>
          <a:p>
            <a:r>
              <a:rPr lang="en-US" dirty="0">
                <a:solidFill>
                  <a:srgbClr val="FFFFFF"/>
                </a:solidFill>
              </a:rPr>
              <a:t>The rings go around the equator</a:t>
            </a:r>
          </a:p>
          <a:p>
            <a:r>
              <a:rPr lang="en-US" dirty="0">
                <a:solidFill>
                  <a:srgbClr val="FFFFFF"/>
                </a:solidFill>
              </a:rPr>
              <a:t>Is blue because of the Methane in its atmosphere</a:t>
            </a:r>
            <a:endParaRPr lang="en-US" dirty="0">
              <a:solidFill>
                <a:srgbClr val="FFFFFF"/>
              </a:solidFill>
            </a:endParaRPr>
          </a:p>
        </p:txBody>
      </p:sp>
      <p:sp>
        <p:nvSpPr>
          <p:cNvPr id="4" name="TextBox 3"/>
          <p:cNvSpPr txBox="1"/>
          <p:nvPr/>
        </p:nvSpPr>
        <p:spPr>
          <a:xfrm>
            <a:off x="5181600" y="4035042"/>
            <a:ext cx="3879588" cy="369332"/>
          </a:xfrm>
          <a:prstGeom prst="rect">
            <a:avLst/>
          </a:prstGeom>
          <a:noFill/>
        </p:spPr>
        <p:txBody>
          <a:bodyPr wrap="none" rtlCol="0">
            <a:spAutoFit/>
          </a:bodyPr>
          <a:lstStyle/>
          <a:p>
            <a:r>
              <a:rPr lang="en-US" dirty="0">
                <a:solidFill>
                  <a:srgbClr val="FFFFFF"/>
                </a:solidFill>
              </a:rPr>
              <a:t>Uranus takes 84 years to go around the sun</a:t>
            </a:r>
            <a:endParaRPr lang="en-US" dirty="0">
              <a:solidFill>
                <a:srgbClr val="FFFFFF"/>
              </a:solidFill>
            </a:endParaRPr>
          </a:p>
        </p:txBody>
      </p:sp>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505739"/>
            <a:ext cx="3152470" cy="219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21784" y="4652694"/>
            <a:ext cx="2845202" cy="646331"/>
          </a:xfrm>
          <a:prstGeom prst="rect">
            <a:avLst/>
          </a:prstGeom>
          <a:noFill/>
        </p:spPr>
        <p:txBody>
          <a:bodyPr wrap="none" rtlCol="0">
            <a:spAutoFit/>
          </a:bodyPr>
          <a:lstStyle/>
          <a:p>
            <a:r>
              <a:rPr lang="en-US" dirty="0">
                <a:solidFill>
                  <a:srgbClr val="FFFFFF"/>
                </a:solidFill>
              </a:rPr>
              <a:t>Uranus’ moons are named after</a:t>
            </a:r>
          </a:p>
          <a:p>
            <a:r>
              <a:rPr lang="en-US" dirty="0">
                <a:solidFill>
                  <a:srgbClr val="FFFFFF"/>
                </a:solidFill>
              </a:rPr>
              <a:t>Shakespeare characters </a:t>
            </a:r>
            <a:endParaRPr lang="en-US" dirty="0">
              <a:solidFill>
                <a:srgbClr val="FFFFFF"/>
              </a:solidFill>
            </a:endParaRPr>
          </a:p>
        </p:txBody>
      </p:sp>
    </p:spTree>
    <p:extLst>
      <p:ext uri="{BB962C8B-B14F-4D97-AF65-F5344CB8AC3E}">
        <p14:creationId xmlns:p14="http://schemas.microsoft.com/office/powerpoint/2010/main" val="1337330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828800" cy="563562"/>
          </a:xfrm>
        </p:spPr>
        <p:txBody>
          <a:bodyPr/>
          <a:lstStyle/>
          <a:p>
            <a:r>
              <a:rPr lang="en-US" dirty="0" err="1" smtClean="0"/>
              <a:t>neptune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1"/>
            <a:ext cx="2819400" cy="280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267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352800"/>
            <a:ext cx="3755958" cy="33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080267"/>
            <a:ext cx="5748690" cy="923330"/>
          </a:xfrm>
          <a:prstGeom prst="rect">
            <a:avLst/>
          </a:prstGeom>
          <a:noFill/>
        </p:spPr>
        <p:txBody>
          <a:bodyPr wrap="none" rtlCol="0">
            <a:spAutoFit/>
          </a:bodyPr>
          <a:lstStyle/>
          <a:p>
            <a:r>
              <a:rPr lang="en-US" dirty="0">
                <a:solidFill>
                  <a:srgbClr val="FFFFFF"/>
                </a:solidFill>
              </a:rPr>
              <a:t>Also blue because of methane gas in the atmosphere, it has even </a:t>
            </a:r>
          </a:p>
          <a:p>
            <a:r>
              <a:rPr lang="en-US" dirty="0">
                <a:solidFill>
                  <a:srgbClr val="FFFFFF"/>
                </a:solidFill>
              </a:rPr>
              <a:t>	more methane than Uranus.</a:t>
            </a:r>
          </a:p>
          <a:p>
            <a:r>
              <a:rPr lang="en-US" dirty="0">
                <a:solidFill>
                  <a:srgbClr val="FFFFFF"/>
                </a:solidFill>
              </a:rPr>
              <a:t>Neptune has the fastest winds in the solar system</a:t>
            </a:r>
            <a:endParaRPr lang="en-US" dirty="0">
              <a:solidFill>
                <a:srgbClr val="FFFFFF"/>
              </a:solidFill>
            </a:endParaRPr>
          </a:p>
        </p:txBody>
      </p:sp>
    </p:spTree>
    <p:extLst>
      <p:ext uri="{BB962C8B-B14F-4D97-AF65-F5344CB8AC3E}">
        <p14:creationId xmlns:p14="http://schemas.microsoft.com/office/powerpoint/2010/main" val="4143501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 to scale in size</a:t>
            </a:r>
            <a:endParaRPr lang="en-U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54734"/>
            <a:ext cx="6248400" cy="498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2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planets</a:t>
            </a:r>
            <a:endParaRPr lang="en-US" dirty="0"/>
          </a:p>
        </p:txBody>
      </p:sp>
      <p:sp>
        <p:nvSpPr>
          <p:cNvPr id="3" name="TextBox 2"/>
          <p:cNvSpPr txBox="1"/>
          <p:nvPr/>
        </p:nvSpPr>
        <p:spPr>
          <a:xfrm>
            <a:off x="1003663" y="1600200"/>
            <a:ext cx="7919732" cy="2062103"/>
          </a:xfrm>
          <a:prstGeom prst="rect">
            <a:avLst/>
          </a:prstGeom>
          <a:noFill/>
        </p:spPr>
        <p:txBody>
          <a:bodyPr wrap="none" rtlCol="0">
            <a:spAutoFit/>
          </a:bodyPr>
          <a:lstStyle/>
          <a:p>
            <a:r>
              <a:rPr lang="en-US" sz="3200" dirty="0">
                <a:solidFill>
                  <a:srgbClr val="FFFFFF"/>
                </a:solidFill>
              </a:rPr>
              <a:t>Ceres – the  largest asteroid</a:t>
            </a:r>
          </a:p>
          <a:p>
            <a:r>
              <a:rPr lang="en-US" sz="3200" dirty="0">
                <a:solidFill>
                  <a:srgbClr val="FFFFFF"/>
                </a:solidFill>
              </a:rPr>
              <a:t>Pluto – used to be the farthest planet</a:t>
            </a:r>
          </a:p>
          <a:p>
            <a:r>
              <a:rPr lang="en-US" sz="3200" dirty="0">
                <a:solidFill>
                  <a:srgbClr val="FFFFFF"/>
                </a:solidFill>
              </a:rPr>
              <a:t>Charon – </a:t>
            </a:r>
            <a:r>
              <a:rPr lang="en-US" sz="3200" dirty="0">
                <a:solidFill>
                  <a:srgbClr val="FFFFFF"/>
                </a:solidFill>
              </a:rPr>
              <a:t>P</a:t>
            </a:r>
            <a:r>
              <a:rPr lang="en-US" sz="3200" dirty="0">
                <a:solidFill>
                  <a:srgbClr val="FFFFFF"/>
                </a:solidFill>
              </a:rPr>
              <a:t>luto’s moon</a:t>
            </a:r>
          </a:p>
          <a:p>
            <a:r>
              <a:rPr lang="en-US" sz="3200" dirty="0">
                <a:solidFill>
                  <a:srgbClr val="FFFFFF"/>
                </a:solidFill>
              </a:rPr>
              <a:t>Eris – planet ’X’ 2x farther away from sun than Pluto</a:t>
            </a:r>
            <a:endParaRPr lang="en-US" sz="3200" dirty="0">
              <a:solidFill>
                <a:srgbClr val="FFFFFF"/>
              </a:solidFill>
            </a:endParaRPr>
          </a:p>
        </p:txBody>
      </p:sp>
      <p:sp>
        <p:nvSpPr>
          <p:cNvPr id="4" name="TextBox 3"/>
          <p:cNvSpPr txBox="1"/>
          <p:nvPr/>
        </p:nvSpPr>
        <p:spPr>
          <a:xfrm>
            <a:off x="990600" y="3810000"/>
            <a:ext cx="7274748" cy="2031325"/>
          </a:xfrm>
          <a:prstGeom prst="rect">
            <a:avLst/>
          </a:prstGeom>
          <a:noFill/>
        </p:spPr>
        <p:txBody>
          <a:bodyPr wrap="none" rtlCol="0">
            <a:spAutoFit/>
          </a:bodyPr>
          <a:lstStyle/>
          <a:p>
            <a:r>
              <a:rPr lang="en-US" dirty="0">
                <a:solidFill>
                  <a:srgbClr val="FFFFFF"/>
                </a:solidFill>
              </a:rPr>
              <a:t>Minor Planets do not conform to one or more of the criteria for the major Planets</a:t>
            </a:r>
          </a:p>
          <a:p>
            <a:r>
              <a:rPr lang="en-US" dirty="0">
                <a:solidFill>
                  <a:srgbClr val="FFFFFF"/>
                </a:solidFill>
              </a:rPr>
              <a:t>Examples:</a:t>
            </a:r>
          </a:p>
          <a:p>
            <a:r>
              <a:rPr lang="en-US" dirty="0">
                <a:solidFill>
                  <a:srgbClr val="FFFFFF"/>
                </a:solidFill>
              </a:rPr>
              <a:t>Orbits are more eccentric (oval) and not on the same plane as the rest of the planets</a:t>
            </a:r>
          </a:p>
          <a:p>
            <a:r>
              <a:rPr lang="en-US" dirty="0">
                <a:solidFill>
                  <a:srgbClr val="FFFFFF"/>
                </a:solidFill>
              </a:rPr>
              <a:t>	</a:t>
            </a:r>
            <a:r>
              <a:rPr lang="en-US" dirty="0">
                <a:solidFill>
                  <a:srgbClr val="FFFFFF"/>
                </a:solidFill>
              </a:rPr>
              <a:t>(Pluto, Charon, Eris)</a:t>
            </a:r>
          </a:p>
          <a:p>
            <a:r>
              <a:rPr lang="en-US" dirty="0">
                <a:solidFill>
                  <a:srgbClr val="FFFFFF"/>
                </a:solidFill>
              </a:rPr>
              <a:t>The orbit is not clear of other objects (Ceres, Pluto, Charon, Eris ) </a:t>
            </a:r>
          </a:p>
          <a:p>
            <a:r>
              <a:rPr lang="en-US" dirty="0">
                <a:solidFill>
                  <a:srgbClr val="FFFFFF"/>
                </a:solidFill>
              </a:rPr>
              <a:t>Does not orbit the sun directly (Charon)</a:t>
            </a:r>
          </a:p>
          <a:p>
            <a:endParaRPr lang="en-US" dirty="0">
              <a:solidFill>
                <a:srgbClr val="FFFFFF"/>
              </a:solidFill>
            </a:endParaRPr>
          </a:p>
        </p:txBody>
      </p:sp>
    </p:spTree>
    <p:extLst>
      <p:ext uri="{BB962C8B-B14F-4D97-AF65-F5344CB8AC3E}">
        <p14:creationId xmlns:p14="http://schemas.microsoft.com/office/powerpoint/2010/main" val="306484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planets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1295400" y="32766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3886200"/>
            <a:ext cx="689612" cy="369332"/>
          </a:xfrm>
          <a:prstGeom prst="rect">
            <a:avLst/>
          </a:prstGeom>
          <a:noFill/>
        </p:spPr>
        <p:txBody>
          <a:bodyPr wrap="none" rtlCol="0">
            <a:spAutoFit/>
          </a:bodyPr>
          <a:lstStyle/>
          <a:p>
            <a:r>
              <a:rPr lang="en-US" dirty="0">
                <a:solidFill>
                  <a:srgbClr val="FFFFFF"/>
                </a:solidFill>
              </a:rPr>
              <a:t>Ceres</a:t>
            </a:r>
            <a:endParaRPr lang="en-US" dirty="0">
              <a:solidFill>
                <a:srgbClr val="FFFFFF"/>
              </a:solidFill>
            </a:endParaRPr>
          </a:p>
        </p:txBody>
      </p:sp>
      <p:sp>
        <p:nvSpPr>
          <p:cNvPr id="9" name="TextBox 8"/>
          <p:cNvSpPr txBox="1"/>
          <p:nvPr/>
        </p:nvSpPr>
        <p:spPr>
          <a:xfrm>
            <a:off x="762000" y="1905000"/>
            <a:ext cx="659155" cy="369332"/>
          </a:xfrm>
          <a:prstGeom prst="rect">
            <a:avLst/>
          </a:prstGeom>
          <a:noFill/>
        </p:spPr>
        <p:txBody>
          <a:bodyPr wrap="none" rtlCol="0">
            <a:spAutoFit/>
          </a:bodyPr>
          <a:lstStyle/>
          <a:p>
            <a:r>
              <a:rPr lang="en-US" dirty="0">
                <a:solidFill>
                  <a:srgbClr val="FFFFFF"/>
                </a:solidFill>
              </a:rPr>
              <a:t>moon</a:t>
            </a:r>
            <a:endParaRPr lang="en-US" dirty="0">
              <a:solidFill>
                <a:srgbClr val="FFFFFF"/>
              </a:solidFill>
            </a:endParaRPr>
          </a:p>
        </p:txBody>
      </p:sp>
      <p:sp>
        <p:nvSpPr>
          <p:cNvPr id="10" name="TextBox 9"/>
          <p:cNvSpPr txBox="1"/>
          <p:nvPr/>
        </p:nvSpPr>
        <p:spPr>
          <a:xfrm>
            <a:off x="2371725" y="1600200"/>
            <a:ext cx="638316" cy="369332"/>
          </a:xfrm>
          <a:prstGeom prst="rect">
            <a:avLst/>
          </a:prstGeom>
          <a:noFill/>
        </p:spPr>
        <p:txBody>
          <a:bodyPr wrap="none" rtlCol="0">
            <a:spAutoFit/>
          </a:bodyPr>
          <a:lstStyle/>
          <a:p>
            <a:r>
              <a:rPr lang="en-US" dirty="0">
                <a:solidFill>
                  <a:srgbClr val="FFFFFF"/>
                </a:solidFill>
              </a:rPr>
              <a:t>Earth</a:t>
            </a:r>
            <a:endParaRPr lang="en-US" dirty="0">
              <a:solidFill>
                <a:srgbClr val="FFFFFF"/>
              </a:solidFill>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762" y="426481"/>
            <a:ext cx="3838038" cy="287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6193" r="21904" b="15920"/>
          <a:stretch/>
        </p:blipFill>
        <p:spPr bwMode="auto">
          <a:xfrm>
            <a:off x="3676651" y="1732286"/>
            <a:ext cx="690562" cy="181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48200" y="3048000"/>
            <a:ext cx="617477" cy="369332"/>
          </a:xfrm>
          <a:prstGeom prst="rect">
            <a:avLst/>
          </a:prstGeom>
          <a:noFill/>
        </p:spPr>
        <p:txBody>
          <a:bodyPr wrap="none" rtlCol="0">
            <a:spAutoFit/>
          </a:bodyPr>
          <a:lstStyle/>
          <a:p>
            <a:r>
              <a:rPr lang="en-US" dirty="0">
                <a:solidFill>
                  <a:srgbClr val="FFFFFF"/>
                </a:solidFill>
              </a:rPr>
              <a:t>Pluto</a:t>
            </a:r>
            <a:endParaRPr lang="en-US" dirty="0">
              <a:solidFill>
                <a:srgbClr val="FFFFFF"/>
              </a:solidFill>
            </a:endParaRPr>
          </a:p>
        </p:txBody>
      </p:sp>
      <p:sp>
        <p:nvSpPr>
          <p:cNvPr id="12" name="TextBox 11"/>
          <p:cNvSpPr txBox="1"/>
          <p:nvPr/>
        </p:nvSpPr>
        <p:spPr>
          <a:xfrm>
            <a:off x="4021932" y="1676400"/>
            <a:ext cx="806631" cy="369332"/>
          </a:xfrm>
          <a:prstGeom prst="rect">
            <a:avLst/>
          </a:prstGeom>
          <a:noFill/>
        </p:spPr>
        <p:txBody>
          <a:bodyPr wrap="none" rtlCol="0">
            <a:spAutoFit/>
          </a:bodyPr>
          <a:lstStyle/>
          <a:p>
            <a:r>
              <a:rPr lang="en-US" dirty="0">
                <a:solidFill>
                  <a:srgbClr val="FFFFFF"/>
                </a:solidFill>
              </a:rPr>
              <a:t>Charon</a:t>
            </a:r>
            <a:endParaRPr lang="en-US" dirty="0">
              <a:solidFill>
                <a:srgbClr val="FFFFFF"/>
              </a:solidFill>
            </a:endParaRPr>
          </a:p>
        </p:txBody>
      </p:sp>
      <p:cxnSp>
        <p:nvCxnSpPr>
          <p:cNvPr id="14" name="Straight Arrow Connector 13"/>
          <p:cNvCxnSpPr>
            <a:stCxn id="11" idx="1"/>
          </p:cNvCxnSpPr>
          <p:nvPr/>
        </p:nvCxnSpPr>
        <p:spPr>
          <a:xfrm flipH="1" flipV="1">
            <a:off x="4191000" y="2895600"/>
            <a:ext cx="4572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191000" y="2045732"/>
            <a:ext cx="176214"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807" y="3916687"/>
            <a:ext cx="3933152" cy="294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389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minor planets in our solar system</a:t>
            </a:r>
            <a:endParaRPr lang="en-US"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6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635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r>
              <a:rPr lang="en-US" dirty="0" smtClean="0"/>
              <a:t>Planet orbits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365821"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600" y="1497092"/>
            <a:ext cx="6042039" cy="369332"/>
          </a:xfrm>
          <a:prstGeom prst="rect">
            <a:avLst/>
          </a:prstGeom>
          <a:noFill/>
        </p:spPr>
        <p:txBody>
          <a:bodyPr wrap="none" rtlCol="0">
            <a:spAutoFit/>
          </a:bodyPr>
          <a:lstStyle/>
          <a:p>
            <a:r>
              <a:rPr lang="en-US" dirty="0">
                <a:solidFill>
                  <a:srgbClr val="FFFFFF"/>
                </a:solidFill>
              </a:rPr>
              <a:t>Notice that some orbits are not in the same plane as the other planets</a:t>
            </a:r>
            <a:endParaRPr lang="en-US" dirty="0">
              <a:solidFill>
                <a:srgbClr val="FFFFFF"/>
              </a:solidFill>
            </a:endParaRPr>
          </a:p>
        </p:txBody>
      </p:sp>
    </p:spTree>
    <p:extLst>
      <p:ext uri="{BB962C8B-B14F-4D97-AF65-F5344CB8AC3E}">
        <p14:creationId xmlns:p14="http://schemas.microsoft.com/office/powerpoint/2010/main" val="49814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dirty="0" smtClean="0"/>
              <a:t>Pluto</a:t>
            </a:r>
            <a:endParaRPr lang="en-US" dirty="0"/>
          </a:p>
        </p:txBody>
      </p:sp>
      <p:sp>
        <p:nvSpPr>
          <p:cNvPr id="3" name="Content Placeholder 2"/>
          <p:cNvSpPr>
            <a:spLocks noGrp="1"/>
          </p:cNvSpPr>
          <p:nvPr>
            <p:ph sz="quarter" idx="13"/>
          </p:nvPr>
        </p:nvSpPr>
        <p:spPr>
          <a:xfrm>
            <a:off x="556477" y="1219200"/>
            <a:ext cx="7924800" cy="990600"/>
          </a:xfrm>
        </p:spPr>
        <p:txBody>
          <a:bodyPr/>
          <a:lstStyle/>
          <a:p>
            <a:pPr>
              <a:buFont typeface="+mj-lt"/>
              <a:buAutoNum type="arabicPeriod"/>
            </a:pPr>
            <a:r>
              <a:rPr lang="en-US" b="1" dirty="0" smtClean="0">
                <a:latin typeface="arial"/>
              </a:rPr>
              <a:t>Pluto</a:t>
            </a:r>
            <a:r>
              <a:rPr lang="en-US" dirty="0">
                <a:latin typeface="arial"/>
              </a:rPr>
              <a:t> (minor-planet designation: 134340 </a:t>
            </a:r>
            <a:r>
              <a:rPr lang="en-US" b="1" dirty="0">
                <a:latin typeface="arial"/>
              </a:rPr>
              <a:t>Pluto</a:t>
            </a:r>
            <a:r>
              <a:rPr lang="en-US" dirty="0">
                <a:latin typeface="arial"/>
              </a:rPr>
              <a:t>) is a dwarf planet in the Kuiper belt, a ring of bodies beyond Neptune. It was the first Kuiper belt object to be discovered</a:t>
            </a:r>
            <a:r>
              <a:rPr lang="en-US" dirty="0" smtClean="0">
                <a:latin typeface="arial"/>
              </a:rPr>
              <a:t>.</a:t>
            </a:r>
          </a:p>
          <a:p>
            <a:pPr>
              <a:buFont typeface="+mj-lt"/>
              <a:buAutoNum type="arabicPeriod"/>
            </a:pPr>
            <a:endParaRPr lang="en-US" dirty="0">
              <a:latin typeface="arial"/>
            </a:endParaRPr>
          </a:p>
          <a:p>
            <a:endParaRPr lang="en-US" dirty="0"/>
          </a:p>
        </p:txBody>
      </p:sp>
      <p:pic>
        <p:nvPicPr>
          <p:cNvPr id="1026" name="Picture 2" descr="Charon and Plu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62633"/>
            <a:ext cx="7341741"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562600"/>
            <a:ext cx="8001000" cy="1077218"/>
          </a:xfrm>
          <a:prstGeom prst="rect">
            <a:avLst/>
          </a:prstGeom>
        </p:spPr>
        <p:txBody>
          <a:bodyPr wrap="square">
            <a:spAutoFit/>
          </a:bodyPr>
          <a:lstStyle/>
          <a:p>
            <a:r>
              <a:rPr lang="en-US" sz="1600" dirty="0">
                <a:solidFill>
                  <a:srgbClr val="FFFFFF"/>
                </a:solidFill>
              </a:rPr>
              <a:t>A portrait from the final approach. Pluto and Charon display striking color and brightness contrast in this composite image from July 11, showing high-resolution black-and-white LORRI images colorized with Ralph data collected from the last rotation of Pluto. Color data being returned by the spacecraft now will update these images, bringing color contrast into sharper focus.</a:t>
            </a:r>
            <a:endParaRPr lang="en-US" sz="1600" dirty="0">
              <a:solidFill>
                <a:srgbClr val="FFFFFF"/>
              </a:solidFill>
            </a:endParaRPr>
          </a:p>
        </p:txBody>
      </p:sp>
    </p:spTree>
    <p:extLst>
      <p:ext uri="{BB962C8B-B14F-4D97-AF65-F5344CB8AC3E}">
        <p14:creationId xmlns:p14="http://schemas.microsoft.com/office/powerpoint/2010/main" val="3776340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Words>
  <Application>Microsoft Office PowerPoint</Application>
  <PresentationFormat>On-screen Show (4:3)</PresentationFormat>
  <Paragraphs>48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saturn</vt:lpstr>
      <vt:lpstr>Uranus</vt:lpstr>
      <vt:lpstr>neptune</vt:lpstr>
      <vt:lpstr>Planets to scale in size</vt:lpstr>
      <vt:lpstr>Minor planets</vt:lpstr>
      <vt:lpstr>Minor planets</vt:lpstr>
      <vt:lpstr>Location of minor planets in our solar system</vt:lpstr>
      <vt:lpstr>Planet orbits</vt:lpstr>
      <vt:lpstr>Pluto</vt:lpstr>
      <vt:lpstr>PowerPoint Presentation</vt:lpstr>
      <vt:lpstr>PowerPoint Presentation</vt:lpstr>
      <vt:lpstr>PowerPoint Presentation</vt:lpstr>
      <vt:lpstr>Finish your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saturn</dc:title>
  <dc:creator>admin</dc:creator>
  <cp:lastModifiedBy>admin</cp:lastModifiedBy>
  <cp:revision>1</cp:revision>
  <dcterms:created xsi:type="dcterms:W3CDTF">2016-09-15T21:49:34Z</dcterms:created>
  <dcterms:modified xsi:type="dcterms:W3CDTF">2016-09-15T21:50:07Z</dcterms:modified>
</cp:coreProperties>
</file>