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9/15/2016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3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9/15/2016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8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9/15/2016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5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9/15/2016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4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9/15/2016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7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9/15/2016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5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9/15/2016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0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9/15/2016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6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9/15/2016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6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9/15/2016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4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9/15/2016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7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9/15/2016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84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major planets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75424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Must orbit the sun directly, usually in the same general plane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Must be spherical in shape (caused by gravity)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Have enough mass to create enough gravity to clear their orbit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Orbit cannot be too eccentric (squishy) or elliptical (oval)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219200" cy="639762"/>
          </a:xfrm>
        </p:spPr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" y="4171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7227"/>
            <a:ext cx="3000375" cy="196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631413"/>
            <a:ext cx="4359423" cy="18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49" y="3533503"/>
            <a:ext cx="495005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399" y="1143000"/>
            <a:ext cx="289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Valles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Marineris</a:t>
            </a:r>
            <a:r>
              <a:rPr lang="en-US" dirty="0">
                <a:solidFill>
                  <a:srgbClr val="FFFFFF"/>
                </a:solidFill>
              </a:rPr>
              <a:t> (Mariner Valley)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or </a:t>
            </a:r>
            <a:r>
              <a:rPr lang="en-US" dirty="0" err="1" smtClean="0"/>
              <a:t>jovian</a:t>
            </a:r>
            <a:r>
              <a:rPr lang="en-US" dirty="0" smtClean="0"/>
              <a:t> planets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459468"/>
            <a:ext cx="2716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Much larger, gaseous planets.</a:t>
            </a:r>
          </a:p>
          <a:p>
            <a:r>
              <a:rPr lang="en-US" dirty="0">
                <a:solidFill>
                  <a:srgbClr val="FFFFFF"/>
                </a:solidFill>
              </a:rPr>
              <a:t>You can’t stand on them.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399"/>
            <a:ext cx="8077200" cy="481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2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676400" cy="639762"/>
          </a:xfrm>
        </p:spPr>
        <p:txBody>
          <a:bodyPr/>
          <a:lstStyle/>
          <a:p>
            <a:r>
              <a:rPr lang="en-US" dirty="0" smtClean="0"/>
              <a:t>Jupiter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62788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69" y="4278902"/>
            <a:ext cx="376445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69" y="37011"/>
            <a:ext cx="3352800" cy="255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5556" y="838200"/>
            <a:ext cx="28216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Largest planet in Solar System.</a:t>
            </a:r>
          </a:p>
          <a:p>
            <a:r>
              <a:rPr lang="en-US" dirty="0">
                <a:solidFill>
                  <a:srgbClr val="FFFFFF"/>
                </a:solidFill>
              </a:rPr>
              <a:t>Has 4 moons discovered by </a:t>
            </a:r>
          </a:p>
          <a:p>
            <a:r>
              <a:rPr lang="en-US" dirty="0">
                <a:solidFill>
                  <a:srgbClr val="FFFFFF"/>
                </a:solidFill>
              </a:rPr>
              <a:t>Galileo. Has 20+ total moons.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Ring discovered in 1979 by</a:t>
            </a:r>
          </a:p>
          <a:p>
            <a:r>
              <a:rPr lang="en-US" dirty="0">
                <a:solidFill>
                  <a:srgbClr val="FFFFFF"/>
                </a:solidFill>
              </a:rPr>
              <a:t>The Voyager missions.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124200"/>
            <a:ext cx="4386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Great Red Spot 3x larger than earth, the planet is </a:t>
            </a:r>
          </a:p>
          <a:p>
            <a:r>
              <a:rPr lang="en-US" dirty="0">
                <a:solidFill>
                  <a:srgbClr val="FFFFFF"/>
                </a:solidFill>
              </a:rPr>
              <a:t>12x larger than earth’s diameter.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119" y="3486834"/>
            <a:ext cx="439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Surface of Jupiter is not smooth, the darker areas </a:t>
            </a:r>
          </a:p>
          <a:p>
            <a:r>
              <a:rPr lang="en-US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re actually deeper and in shadow.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6760" y="6290157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Moons in front of Jupiter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067" y="120134"/>
            <a:ext cx="381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 person would weigh 2.5x more on Jupiter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planets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435128"/>
            <a:ext cx="3596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Inner or Terrestrial planets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1435128"/>
            <a:ext cx="322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Outer or Jovian planets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799" y="2438400"/>
            <a:ext cx="8675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Mercury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Venus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Earth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Mars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398" y="2347079"/>
            <a:ext cx="90281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Jupiter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Saturn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Uranus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Neptune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07" y="2133601"/>
            <a:ext cx="134490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96" y="2971800"/>
            <a:ext cx="1105543" cy="88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99" y="3886200"/>
            <a:ext cx="11190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91077"/>
            <a:ext cx="995239" cy="99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09" y="2006829"/>
            <a:ext cx="886067" cy="90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19" y="2934983"/>
            <a:ext cx="1533525" cy="9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27" y="3798778"/>
            <a:ext cx="1149173" cy="89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09" y="4612827"/>
            <a:ext cx="1348705" cy="67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3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or terrestrial planets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1524000"/>
            <a:ext cx="494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Rocky, metallic or earthy planets. You can stand on them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33130"/>
            <a:ext cx="4560999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1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398893" cy="492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2438400"/>
            <a:ext cx="604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Very cratered, similar to the moon. Closest to the sun. No atmosphere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83"/>
            <a:ext cx="1447800" cy="703217"/>
          </a:xfrm>
        </p:spPr>
        <p:txBody>
          <a:bodyPr/>
          <a:lstStyle/>
          <a:p>
            <a:r>
              <a:rPr lang="en-US" dirty="0" smtClean="0"/>
              <a:t>Venus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08" y="1219200"/>
            <a:ext cx="304496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72657"/>
            <a:ext cx="2514600" cy="24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6623"/>
            <a:ext cx="4415246" cy="44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5942943"/>
            <a:ext cx="225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Radio mapping of Venus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4208" y="121920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Close up of radio mapping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85667"/>
            <a:ext cx="437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Hottest planet, greenhouse effect, closest to Earth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6667" y="6312275"/>
            <a:ext cx="329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Venus looks like without clouds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33400"/>
            <a:ext cx="352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Venus has acid rain and is about 400°C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of Venus across the sun</a:t>
            </a:r>
            <a:endParaRPr lang="en-US" dirty="0"/>
          </a:p>
        </p:txBody>
      </p:sp>
      <p:pic>
        <p:nvPicPr>
          <p:cNvPr id="13314" name="Picture 2" descr="C:\Users\mseslar1\AppData\Local\Temp\0605121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23" y="1304109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seslar1\AppData\Local\Temp\down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8020"/>
            <a:ext cx="4595223" cy="3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981200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June 5, 2012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5334000"/>
            <a:ext cx="256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Pictures by Mary Ann </a:t>
            </a:r>
            <a:r>
              <a:rPr lang="en-US" dirty="0" err="1">
                <a:solidFill>
                  <a:srgbClr val="FFFFFF"/>
                </a:solidFill>
              </a:rPr>
              <a:t>Seslar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75260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Sunspots!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46766" y="2165866"/>
            <a:ext cx="762000" cy="354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05000" y="2743200"/>
            <a:ext cx="1922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Shadow of Venus</a:t>
            </a:r>
          </a:p>
          <a:p>
            <a:r>
              <a:rPr lang="en-US" dirty="0">
                <a:solidFill>
                  <a:srgbClr val="FFFFFF"/>
                </a:solidFill>
              </a:rPr>
              <a:t>On the sun’s surface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90803" y="3389531"/>
            <a:ext cx="618227" cy="2313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80823" y="2997785"/>
            <a:ext cx="3634377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5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44" y="1"/>
            <a:ext cx="437443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" y="3235917"/>
            <a:ext cx="9055207" cy="362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514600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Only known planet with life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447800" cy="792162"/>
          </a:xfrm>
        </p:spPr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2135777" cy="17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2633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4043362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6200" y="1277034"/>
            <a:ext cx="2904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Ice caps on mars- frozen carbon</a:t>
            </a:r>
          </a:p>
          <a:p>
            <a:r>
              <a:rPr lang="en-US" dirty="0">
                <a:solidFill>
                  <a:srgbClr val="FFFFFF"/>
                </a:solidFill>
              </a:rPr>
              <a:t>Dioxide and water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2145268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Rover tracks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236" y="1600199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Craters with ice inside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48274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4953000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Red dirt, pink sky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62" y="5002529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61538" y="4278366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There used to be water</a:t>
            </a:r>
          </a:p>
          <a:p>
            <a:r>
              <a:rPr lang="en-US" dirty="0">
                <a:solidFill>
                  <a:srgbClr val="FFFFFF"/>
                </a:solidFill>
              </a:rPr>
              <a:t> on Mars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37" y="653534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most visited planet in the solar system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3000" cy="715962"/>
          </a:xfrm>
        </p:spPr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3660" y="685800"/>
            <a:ext cx="722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Olympus Mons (Mount Olympus)- the highest volcano/mountain in the solar system.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4286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187926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Olympus Mons on Mars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81600" y="2248597"/>
            <a:ext cx="762000" cy="723203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35314" y="5334000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Mauna </a:t>
            </a:r>
            <a:r>
              <a:rPr lang="en-US" dirty="0">
                <a:solidFill>
                  <a:srgbClr val="FFFFFF"/>
                </a:solidFill>
              </a:rPr>
              <a:t>Kea, Hawaii on Earth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553200" y="4191000"/>
            <a:ext cx="457200" cy="1143000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4300" y="5149334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Maxwell Montes on Venus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81600" y="4005245"/>
            <a:ext cx="457200" cy="1143000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9" y="4576746"/>
            <a:ext cx="3029888" cy="175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5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Horizon</vt:lpstr>
      <vt:lpstr>Characteristics of major planets</vt:lpstr>
      <vt:lpstr>Major planets</vt:lpstr>
      <vt:lpstr>Inner or terrestrial planets</vt:lpstr>
      <vt:lpstr>Mercury</vt:lpstr>
      <vt:lpstr>Venus</vt:lpstr>
      <vt:lpstr>Transition of Venus across the sun</vt:lpstr>
      <vt:lpstr>Earth</vt:lpstr>
      <vt:lpstr>mars</vt:lpstr>
      <vt:lpstr>Mars</vt:lpstr>
      <vt:lpstr>Mars</vt:lpstr>
      <vt:lpstr>Outer or jovian planets</vt:lpstr>
      <vt:lpstr>Jupiter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major planets</dc:title>
  <dc:creator>admin</dc:creator>
  <cp:lastModifiedBy>admin</cp:lastModifiedBy>
  <cp:revision>1</cp:revision>
  <dcterms:created xsi:type="dcterms:W3CDTF">2016-09-15T21:48:18Z</dcterms:created>
  <dcterms:modified xsi:type="dcterms:W3CDTF">2016-09-15T21:49:02Z</dcterms:modified>
</cp:coreProperties>
</file>