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4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6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7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2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9CFDDE-C302-4CEF-B18A-59EEF333798E}" type="datetimeFigureOut">
              <a:rPr lang="en-US" smtClean="0">
                <a:solidFill>
                  <a:srgbClr val="FFFFFF"/>
                </a:solidFill>
              </a:rPr>
              <a:pPr/>
              <a:t>9/13/2016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464F11-677A-41CD-B99B-883461005F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5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</a:t>
            </a:r>
            <a:r>
              <a:rPr lang="en-US" cap="none" dirty="0" smtClean="0"/>
              <a:t>- a body that orbits a star</a:t>
            </a:r>
            <a:endParaRPr lang="en-US" dirty="0"/>
          </a:p>
        </p:txBody>
      </p:sp>
      <p:pic>
        <p:nvPicPr>
          <p:cNvPr id="6146" name="Picture 2" descr="http://imgs.mi9.com/uploads/3d/4777/space-planet-wallpaper_1920x1200_86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59370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73591" cy="58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Kuiper belt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539840">
            <a:off x="1219200" y="4121172"/>
            <a:ext cx="5867400" cy="1295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1816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Comet orbit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Asteroid-</a:t>
            </a:r>
            <a:r>
              <a:rPr lang="en-US" cap="none" dirty="0" smtClean="0"/>
              <a:t>space rocks. A belt of them is found between Mars and Jupiter</a:t>
            </a:r>
            <a:endParaRPr lang="en-US" dirty="0"/>
          </a:p>
        </p:txBody>
      </p:sp>
      <p:sp>
        <p:nvSpPr>
          <p:cNvPr id="3" name="AutoShape 2" descr="data:image/jpeg;base64,/9j/4AAQSkZJRgABAQAAAQABAAD/2wCEAAkGBhQSERQTExQWFRMWFhYWGBUVFBUUFBoYGhoYFxQYGBoYGyYeGBkmGhgWHzIsJicqLCwsFx8xNTAqNSYrLCkBCQoKBQUFDQUFDSkYEhgpKSkpKSkpKSkpKSkpKSkpKSkpKSkpKSkpKSkpKSkpKSkpKSkpKSkpKSkpKSkpKSkpKf/AABEIAN8A4gMBIgACEQEDEQH/xAAcAAEAAgMBAQEAAAAAAAAAAAAABQYDBAcBAgj/xABCEAABAwIEAwUFBgUBBwUAAAABAAIRAyEEBRIxQVFhBiKBkaETcbHB8AcyQtHh8QgUI1KiwhUkM2JygrJTk6PD0v/EABQBAQAAAAAAAAAAAAAAAAAAAAD/xAAUEQEAAAAAAAAAAAAAAAAAAAAA/9oADAMBAAIRAxEAPwDhqIiAiIgIiICIiAvYRehB4ilsj7LYrGO04ei+pzcBDB/1PPdHmpfMvs7rYdoNapTa4z3Wy425kwAgqS8W7iMse2IBIO1l8YjLajAC9jmg8SDH6INVF7C8QEREBERAREQEREBERAREQEREBERAREQEREBer6pUS4hrQXONgACSTyAG6s+UdiamtrsS006QgubI9o4f2x+CdpO3JBo5B2QxOMvSp/05g1X92mDxE8T0EldT7K/ZVhKJDsROJfaxGmkD0YLu/wC4x0WE9rGiGtYKdNoDWsYIa0CwAA4xHUqUyvPmnY9IgyZlB1DK6TWMDGta2m0WDQA0DoBsuY9tcCzE1Kul0OYW90i5LiLA+4z5q7HPvZMaNJe0khzpFgNrEyZNlT/5oue81Lt0m87Ebg3kX5TsekhCYHssKRAdDhqI42PGeisbcspvbeCBG48vmtfE4nU5xJNuM+Z9VixNTTTls6jG1zP3QetkENmvZ7D3/pMF4PcHI3kDaVSc37MtBOgRaRAv6K4HMXvpueIdTLtJeII1kGJ62N+iDDh/fEEFzmtcCCJaRqHvG3ig5bXyao0TBPuC0nsI3ELujMoZp7zQbAz4/uqvnWRUakjSJMnVzJ68LoOYopXHdn3sJ03HqosiEHiIiAiIgIiICIiAiIgIiICIiAs2Ewrqr206bS573BrWi5LiYaB1JWFX77EcH7TNqRifZ06zx7wwtafNyDqnYz7P8Pl1FvtGtfiiJqVN4n8DOTRt13PADS7WUKZOljBAEui/Una1lba2Hl7tUyOZO4uLKo5thpcTF+ceaCqDKqRIuQZ4H3fr5Kz5FkLAdQvaQTBEjgR4lQ/+yXF02j6t6qdy15Y3STbieHL9UEvmjQ+g6nOnUIDoBjnY9LeKjalQw2e8GNDdrxMDVzBkrexJJBBEWBE79ConFYYwL958AHiAgywNJ5kbwL3IMxxAg9QeixVWyB525/RWnmWDeGxTqFpJAaS2Y494GxsfitvL6b3yJAG40g2i0ieG6CMbkraLGtpACn7UVHU+9BsdUX7piwN4vZazsnJ1ljtA74bADg1+oEy2bxPPeN4U3j8NVY1xBkQS20QeAPCFrZZX1RO4jfebTtxHz6oPqvWe5jWWGloaSGxrN5J6/CVXX4Z9RzmUwKjuLWkBwPnE2VtpkQSb39DCreW5J/J1HPoPcS+YNSHafdbfbedkFfr4gaSwjTUa54cDwAIAFxOreeVlXcywgMWidjw6H3H4Ky5xhi0ufckklxN5cbkk9T8FUczzKe607CPzQRlRkEhfK9JXiAiIgIiICIiAiIgIiICIiAuk/YJP+03AGCcNVvvHepk+krmy6J9g9fTnFNv99Ks3/DV/pQd6rt+9x+v0VbxmGh2q9vJXHH0tMqv47DgnUBe4PC20FBCVMO3QCNwIJtJ624qPxWCBaWOmHQbEg2vc+Ck8RRnbh+3mtapJIiZ4c54RzQZqVaW3MjSADPC0ei0c0xUHr8vqFlqVNIk8PJV3N8WXOnqBfqQI80E5WxkkDgt7LKTSbWgXv7txyiVC1O82W7ix6Hj+XiprI8KYMXJEHlff5oJenSlh1dYMeqp+KaA+2/yt87+CvH840s9mLOFo6RcnoqdjMIQ8wZ71+t0GxSpS2OG5n624rHi6LW03VDsNhzIUR2jztuHZvuBpbx42PpEdVXn9pH1sM9s/htB/ETcHkA2880FUz/tPUrvcAdLJMAceCgivXCF8oCIsmHw7nuDWNLieAEoMaKz5f2Kc7vVXaR/a254WJ2Hqp1+SUaNOWsDSB3ibuBgyJv8Akg52iyVyC50bSYWNAREQEREBERAREQFafsxzH2GbYJ/A1msPuqTSP/mqstnLsR7OrTf/AGvY7ycD8kH7PxlOYEdOcKtYqziNjf0gfkrW4iJ9fgqvm7O9O1z5TZBEtw/9Qm92kG9twducqExmIDaoAAhpseRiJHmQrHRN46QoF2Vu9pPWTyPXoEG//JtqCPrZVDMssOpwBgHiN1dGu0N08Y8rwY63WBuADvcDHDffzQQ+VYV2npwHhF+qsGFYadFwk63WkWLZ+aztwDSzTcAiDpOl3WD9bla+Kr96qCY0gEuOxJ/CPBBF13uFXXNx5SBG/SPFQWaZyAC6Z2nrzPqVoZ32tGtrQe7rdqIN9JEt0/8ANO82VMrZo58gn7xcfE/Kw9yDD2wzQ1XtvIaIBUdlOb+ycNV2HfnfivrMmSeqj/YmfGEFpzPJadUBzD7iNiN1W8VhPZmDe6nssxEN0clnrZYHWcJndBU2tLiABJ4ABXvsrkhpsAeINSSYNxtAkdJ9VjyvJQLutEaLWgbgdfiSrNTqaXC0cOkIJJuDBbPO/Ae/boPqFVO2dYBjmt3uI2HD81PvxB0nhf1IkhQWNoa6Zc4Q4l3d3AF9JPObH8kHNiIsvFsZhT01HjkfTgtdAREQEREBERAREQF6F4vQg/XvYfOhi8swtf8AE6k1rv8ArZ/Tf/k0+ax5y6CfrwXP/wCHfOi7D4nCuP8Aw3sqt91TuvA6BzAf+9dEzVom+0/H69EEWxkH66rwndbTqM7b/rC1aNGTfYHz3t6IPKjGhpc4gNHE2+uCxPY4U5YG95pcyTAJmDPxW3nGVtq0/ZuMNDg4kcx8vyUZjsRDREwGwByAt8d/eg2cRmDW6SNi0X6wLjlN/RUftxnRFOoKZ7xvbmJ/IeSy4/ONMg7T4Wv5bKmZtmGutpNgeJ859YQVGjmRnv3CzY3uOEGRAcDzB/daOLaA4xzWRkuInaNIQbr36o8P1R+A1AGYA7x9NjzXzSpaRHH5cFJ0WgRNxEkdeXqgx4ippqF8RrMxyU/hKOoAniB5TKr2YmX0o4PBcBykfqrLgq12t4adVtrb+gQb9TDd1t9iLdTACzT7QwNgSPKL+c+YSm02npHvuTPpHv6LZw9DvNI3Mg8uB+Xqg+2sm/MeXBROY4oBpDeAiev7qf0AtkfcdMH68FC4jLD7QHhv9fXBBSs2yhvfcT39JdHugyeVh6qtq6ZnlFSkMQ53ea5rzqB6QAeSpaAiIgIiICIiAiIgIiIOpfw9YiMzqMmz8M+3MtfTcPmuz58SSAOZPqVxL+H6jqzUn+3DVT6sb/qXds2ZB1cNM/mg0sAZIn6+pWKtVhx4BR2GzYB0Tzn5KTzNjXgPbHegxyPGEGrWx4JDRuVqZh/w9vq/yWpjaJpuDhsN+e0hfeKqa6UbEEbdUFNxmDNQu5i8fD66Kp5xgjHUfBdMq4OAXHlw3hV/MsuDml3OJm+wIsOBMoOX1sGS6Of5LYpMDGF8WaLdTt5SpTHYOLbCwJPKfo+C0MZWaGbd24A57R6oNOvWhjSfvPbq6jvd34SvujmM6p4Nke8nvfFRlWqXGT9cAPJZcJhy5wjYX8kExhKUvE7EDf3k38Fbstw1wTtceBN/rqq3h6XPn9CVbMsdYT0H5BBu4ba+8mPEQPQeikaNDYcN/wBPrksNCjzsFvUyNj9Xt6INc2m0RYcuYXtS/T9lmdTOonhyHHn8l8Eb2tyQVztOycNXO0MNvJcpXWe14/3SsR/ZE+IXJkBERAREQEREBERAREQdH+wPG6M3Y3/1aNWn5AVP/rXdO1mL0UwBubfFfm37L8d7LNsE7nXaz/3Jpf61+hu3U280FKe4moI3kbKzYPEa2EERE2HmCI6qAweGl+3eiRzlWLD4MMaBxiEGathQ9gJghwkdZH6qu4smHAb8FZ6j9VKAYjiOnHyHqqi/Ff1COqCWy9k4Y6rkwOqhs7w5c0tFrT+ys2Fw7XNbxF7DnzVV7ZZuaFRtJo70ajxMC8IKN2mBJEAd0ActrEjqVTMbWDtjN/TgujfaJgg3D0sQwx7QRp6jcn3LlxQeFS2CeBUoBt9HecNwT95w8hCiVK5E3vG0nhyQWbLsPpaAdxwU3lNM6o4QbcLxfwPzUVgKeoied4+f1xVswdCBYe7mf0QZHW0kcLws2FdMD+3bmf8Aq5rRx+pg1Dy+PzWTCYtpbJMaYm8e7wQbjKwcXNbuDF+Mbr6JhwJuCPu9eJWKniBJdEOkTwWvj8eGNc51yAXaRuYm3vKCD7YVh/J1hxMR7tYErlivvarF+0wLKhOl1TT3P8rdB+SoSAiIgIiICIiAiIgIiINjL8WaVWnVbvTe1497SHD4L9Xdo9NYUntu17Q4dQ4Bw8Lgr8lBfqD7Lcxbjcqw0mX0m+xPQ0+6P/j0HxQZ8HlYbePrks1akdQA36bLLi8TNVtKneSAT0G6+cU/RqDbuFp4D3cygj87xYa002XdzHPj6qAwmEc0nVuee6mW4MkybleYiidYBEmOscgEG3l7oZPgqv2ppsqObWuXAFscSGnr4qyY53sxBMdOfu5Ki9oc0Go3tEW35n1AQVPtrmj65a2Q2lSENG+4lx6mbeCozumysOZy71geME+JHwUSzCXE8Tt8kH3l+CDhqIsD4FSLz7MtaLG0xtwnwmV7RfpZJHKOnM+fwWAN/rBszAk8rwSPA296C0ZE6XH3fsrlgLz0i/Mqp4CjpiNj+3171aMG+CBzgx6D0CD3MK8OAOxA36kR6qv9ocJFItuAb2+9AMgjqCPRWbMqIInjEjw2j4qndrcWW0nAnhbpPDyKBT7XjT/UIljQNQ8vOTCj2526o7WfuuJIPu7vgeMdVSjUN7m+/XitqhmRa0NiQA4AbXd+L3oJrtDiJpczbytB6Dgqyts4wFjwZLnaYPQcFqICIiAiIgIiICIiAiIgLvH8Pr/9zxMbtxDT4GmI/wDErg67l/D7V04THECYqUj/AIvQdOpYBrNb273Itdo/T5LVrYXS3nPHnyWeliSe/wBILdwo/tLiy2mHt6g/X1sg2P5WwtusGIb7N2t9gL+XNbWIzXRh6LoGpzLyeOzlTM9zJ9bYwNoFhEfDY+CDSz/PfaEwbXj3wf38FSscSTf9NufFTtWhEz4+vNR2YUOPG/wQQz8PqBgSTFotwWhiMBpdO8EsnhraAXj1+ClXajTe1hioWG+0cCZ/D8l94fAhmBbRdLqpeas/2MiNIPUxb3oIP2w2P3evTaVmyrAahSPFziAOJcZPl+Sw0sB7R54AOjyu49APkrHhKlNrNxLDqHMESAfI+qD3BVTruPu2g22N/VT9CuQ2TckhschxcoanQLSHEWPPj9FeZtmPs2zvaem5t5XQWnFVBoMGRsD0uDHp5Ln3ajFBwP7meE9bBSGUdpWVWlmsB8wA62odJ6KpZ/iXe1cIgatXQn5hBEIiICIiAiIgIiICIiAiIgIiIC69/D7nLG1MVhHGHVmsqM6mnqDwOZ0uDvc0rkK2ctzB9CqytScW1Kbg5rhwI294+KD9cVaLWNkEb7TePqFFZi8CBEtN4N/JQORdv6ePwhqNhtZoHtKfFp5t5sPA+BuFnwech7dL5kGxAnwQM2xjnMDODS5w4bgFRtOgDvfeR7/3UjX70AbG4JnndaVKmWm+1vLhCDTxmWOLHwDIDQ2/3jDr+gHioQ4PThnOqWi/5+isuZZ42kQCJE3kwBPFQ2Z1WvaAwN0mxJlxIvF3H5cUFOqY9rBrOx7wG0zJEeEeXVR1DtAautz4aWlsNBsQSRAm+rb1Wv2nwD6TpcSQ64P58uXgorL8BUqvaGNJMi8WF+JQWTOHFlDWwHW+xPIbu9Vp9lcor1KrHDu0w7vF+xE94Acdl0XA5I2rR0W1C4J+ua1ssy00u6QRBMT8UE5m+Xs/k6hAgsYXz0C5Zm2ah+GI3cY8BzV67ZdoW4bA1KZI9rXZoa3jpMannkNMj3+K4+K7tJbNjwQY1kqYhzgA5xIG0mY93ILGiAiIgIiICIiAiIgIiICIiAiIgIiINzLM1qYeoKlJxa8WngQdwRsQVbMt+0pzXtNWlYGT7NxbPPuukeqo6IO/4Pt3hsZp9lUDagbpLHDTUIklpg2cQD+EnZfFDHVBWa0slhNjsee/P8lwQOV07LfaLUoxTxE1KewfvVZ1E/fHQ368EHQu0mVOd3tJDbCeBMajHn6KEw2GcyBwPWbk28Nlc8ZWbicPTAu0w5tRl5DiIiBta6jc/wAGylDgIAAF4vAu4DleD1jmgzM7IU8XSg/ebsbbclS8bl/sK7mNGnTIvPGP/wA/5Hmpnst269nifZvnRIv021LZ+03HUmf12Qarg06dgeR8gUGbGYynhsPSrOMSYd7yFRs/+0gua5lGZm1TYgcVU837QVcTAqOJa0ktb+ETvAUagy4jEuqOLnuLnHdziST4lYkRAREQEREBERAREQEREBERAREQEREBERAREQEREFr7FdtHYV3sqhJw7jeLmmT+Ng+I4+9dVzPInY2nSLaxLAJ/pkaalMwRBX5/V8+zP7QTgqgo1nH+Wed9/ZOP4h/yHiPEXkEJHPMBSpu/oyHguEgyAQQLzuQQfHqqx2mrkQ2oS93AFxOkcvh5LsHaDK2V2hzerhG3eglwixkab8Vw7tO1wxLw4REAe6LIIsleIiAiIgIiICIiAiIgIiICIiAiIgIiICIiAiIgIiICIiAiIgmsD2yxlFgp08RUaxogNDpAG8AHYKPx2aVKx1VXl55kCfgtVEH0Hrwle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" y="273231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0276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4953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30" y="4488316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41148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Asteroid belt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49473" cy="513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Meteoroid- </a:t>
            </a:r>
            <a:r>
              <a:rPr lang="en-US" cap="none" dirty="0" smtClean="0"/>
              <a:t>small space rock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3160"/>
            <a:ext cx="6019799" cy="45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Meteor- </a:t>
            </a:r>
            <a:r>
              <a:rPr lang="en-US" cap="none" dirty="0" smtClean="0"/>
              <a:t>a space rock that has entered </a:t>
            </a:r>
            <a:r>
              <a:rPr lang="en-US" cap="none" dirty="0"/>
              <a:t>E</a:t>
            </a:r>
            <a:r>
              <a:rPr lang="en-US" cap="none" dirty="0" smtClean="0"/>
              <a:t>arth’s atmosphere</a:t>
            </a:r>
            <a:endParaRPr lang="en-US" cap="non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9190"/>
            <a:ext cx="7991165" cy="502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12" y="31242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91" y="41148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Meteorite- </a:t>
            </a:r>
            <a:r>
              <a:rPr lang="en-US" cap="none" dirty="0" smtClean="0"/>
              <a:t>the part of the meteor that survives to the earth’s surface.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42876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87" y="49530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62" y="2462892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3" y="4573361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3" y="227756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smtClean="0"/>
              <a:t>Moon- </a:t>
            </a:r>
            <a:r>
              <a:rPr lang="en-US" cap="none" dirty="0" smtClean="0"/>
              <a:t>a body that orbits a planet</a:t>
            </a:r>
            <a:endParaRPr lang="en-US" dirty="0"/>
          </a:p>
        </p:txBody>
      </p:sp>
      <p:sp>
        <p:nvSpPr>
          <p:cNvPr id="3" name="AutoShape 2" descr="http://static1.fjcdn.com/comments/The+dark+side+of+the+moon+_ccd1c72688fa447983667cd057fc3f5d.jpg"/>
          <p:cNvSpPr>
            <a:spLocks noChangeAspect="1" noChangeArrowheads="1"/>
          </p:cNvSpPr>
          <p:nvPr/>
        </p:nvSpPr>
        <p:spPr bwMode="auto">
          <a:xfrm>
            <a:off x="155575" y="-1927225"/>
            <a:ext cx="71532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4" name="Picture 6" descr="http://abyss.uoregon.edu/%7Ejs/images/moons_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3" y="1066800"/>
            <a:ext cx="84920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MOONS?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/>
        </p:blipFill>
        <p:spPr bwMode="auto">
          <a:xfrm>
            <a:off x="228600" y="2590800"/>
            <a:ext cx="8539817" cy="36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195604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Mimas</a:t>
            </a:r>
            <a:r>
              <a:rPr lang="en-US" dirty="0">
                <a:solidFill>
                  <a:srgbClr val="FFFFFF"/>
                </a:solidFill>
              </a:rPr>
              <a:t>, moon of Saturn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234" y="619560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Death Star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2.bp.blogspot.com/-sDoPOM0oKdo/T9DjEQ0xOVI/AAAAAAAAAO8/itR3BtXOQGg/s1600/Ringsof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453" cy="53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r>
              <a:rPr lang="en-US" dirty="0" smtClean="0"/>
              <a:t>Rings-</a:t>
            </a:r>
            <a:r>
              <a:rPr lang="en-US" cap="none" dirty="0" smtClean="0"/>
              <a:t>Material (ice, dust, rock) organized in thin, flat areas that circle a planet’s equator. All the gas giant planets have 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JUPITER</a:t>
            </a:r>
            <a:endParaRPr lang="en-US" dirty="0"/>
          </a:p>
        </p:txBody>
      </p:sp>
      <p:pic>
        <p:nvPicPr>
          <p:cNvPr id="10242" name="Picture 2" descr="http://skyplanetdotorg.files.wordpress.com/2012/09/jupiter-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18906"/>
            <a:ext cx="4191000" cy="32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Q7BVvqT3-sP6UdP_TeXXWWARKHPKjg1EI2H9HySXEBHAs1QLut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600200"/>
            <a:ext cx="40916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sATURN</a:t>
            </a:r>
            <a:endParaRPr lang="en-US" dirty="0"/>
          </a:p>
        </p:txBody>
      </p:sp>
      <p:sp>
        <p:nvSpPr>
          <p:cNvPr id="3" name="AutoShape 2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utoShape 4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6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447799"/>
            <a:ext cx="7918934" cy="52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ired.com/images_blogs/wiredscience/2012/05/uranus_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6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2733" y="589895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URANUS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neptune</a:t>
            </a:r>
            <a:endParaRPr lang="en-US" dirty="0"/>
          </a:p>
        </p:txBody>
      </p:sp>
      <p:pic>
        <p:nvPicPr>
          <p:cNvPr id="12290" name="Picture 2" descr="http://www.wreckamovie.com/system/shot_medias/0001/1398/rings_schem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0" y="1676400"/>
            <a:ext cx="8915339" cy="50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54162"/>
          </a:xfrm>
        </p:spPr>
        <p:txBody>
          <a:bodyPr/>
          <a:lstStyle/>
          <a:p>
            <a:r>
              <a:rPr lang="en-US" dirty="0" smtClean="0"/>
              <a:t>Comet</a:t>
            </a:r>
            <a:r>
              <a:rPr lang="en-US" cap="none" dirty="0" smtClean="0"/>
              <a:t>-chunk of ice, rock, dust (dirty icy snowball) with an elliptical orbit.  Originates in the Kuiper Belt beyond Pluto.</a:t>
            </a:r>
            <a:endParaRPr lang="en-US" dirty="0"/>
          </a:p>
        </p:txBody>
      </p:sp>
      <p:pic>
        <p:nvPicPr>
          <p:cNvPr id="13314" name="Picture 2" descr="https://encrypted-tbn1.gstatic.com/images?q=tbn:ANd9GcRTn9apvl8HPyTTxq_we3bReI4G9Iqg5GpY-oVVSmQAt1WsBrTE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743200" cy="24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space.com/images/i/000/003/719/i02/080908-comet-02.jpg?1292267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4768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125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Horizon</vt:lpstr>
      <vt:lpstr>Planet- a body that orbits a star</vt:lpstr>
      <vt:lpstr>Moon- a body that orbits a planet</vt:lpstr>
      <vt:lpstr>MOONS?</vt:lpstr>
      <vt:lpstr>Rings-Material (ice, dust, rock) organized in thin, flat areas that circle a planet’s equator. All the gas giant planets have rings.</vt:lpstr>
      <vt:lpstr>JUPITER</vt:lpstr>
      <vt:lpstr>sATURN</vt:lpstr>
      <vt:lpstr>PowerPoint Presentation</vt:lpstr>
      <vt:lpstr>neptune</vt:lpstr>
      <vt:lpstr>Comet-chunk of ice, rock, dust (dirty icy snowball) with an elliptical orbit.  Originates in the Kuiper Belt beyond Pluto.</vt:lpstr>
      <vt:lpstr>Kuiper belt</vt:lpstr>
      <vt:lpstr>Asteroid-space rocks. A belt of them is found between Mars and Jupiter</vt:lpstr>
      <vt:lpstr>Asteroid belt</vt:lpstr>
      <vt:lpstr>Meteoroid- small space rock</vt:lpstr>
      <vt:lpstr>Meteor- a space rock that has entered Earth’s atmosphere</vt:lpstr>
      <vt:lpstr>Meteorite- the part of the meteor that survives to the earth’s surface.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Planet- a body that orbits a star</dc:title>
  <dc:creator>admin</dc:creator>
  <cp:lastModifiedBy>admin</cp:lastModifiedBy>
  <cp:revision>2</cp:revision>
  <dcterms:created xsi:type="dcterms:W3CDTF">2016-09-13T17:12:53Z</dcterms:created>
  <dcterms:modified xsi:type="dcterms:W3CDTF">2016-09-13T21:36:28Z</dcterms:modified>
</cp:coreProperties>
</file>