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786" y="1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3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3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6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1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2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6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7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2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7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DE280-BE11-4E54-AC07-6DEE2373AF2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36E1-4E8B-465A-A2AA-C08C375A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25470"/>
            <a:ext cx="7543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/>
              <a:t>Astronomy Objectives</a:t>
            </a:r>
          </a:p>
          <a:p>
            <a:pPr algn="ctr"/>
            <a:r>
              <a:rPr lang="en-US" sz="4000" b="1" u="sng" dirty="0"/>
              <a:t>Unit 1: The night sky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dirty="0"/>
              <a:t>Students will observe the night sky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dirty="0"/>
              <a:t>Students will begin to think about the world as a part of the universe and understand the physical constraints on the system.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dirty="0" smtClean="0"/>
              <a:t>Students </a:t>
            </a:r>
            <a:r>
              <a:rPr lang="en-US" sz="2800" dirty="0"/>
              <a:t>will practice the use of scientific notation for explaining distances in space.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dirty="0"/>
              <a:t>Students will construct and learn to use a Star Finder</a:t>
            </a:r>
            <a:r>
              <a:rPr lang="en-US" sz="2800" dirty="0" smtClean="0"/>
              <a:t>.</a:t>
            </a:r>
            <a:endParaRPr lang="en-US" sz="2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dirty="0" smtClean="0"/>
              <a:t>Students will identify the objects in space and their relationship </a:t>
            </a:r>
            <a:r>
              <a:rPr lang="en-US" sz="2800" smtClean="0"/>
              <a:t>to each </a:t>
            </a:r>
            <a:r>
              <a:rPr lang="en-US" sz="2800" dirty="0" smtClean="0"/>
              <a:t>other.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dirty="0" smtClean="0"/>
              <a:t>Students will construct a scale model of the Solar System.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58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87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Ann Seslar</dc:creator>
  <cp:lastModifiedBy>admin</cp:lastModifiedBy>
  <cp:revision>5</cp:revision>
  <dcterms:created xsi:type="dcterms:W3CDTF">2014-08-25T16:17:15Z</dcterms:created>
  <dcterms:modified xsi:type="dcterms:W3CDTF">2016-08-30T16:37:40Z</dcterms:modified>
</cp:coreProperties>
</file>