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3" r:id="rId35"/>
    <p:sldId id="292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D752E3A-A8CB-4BF5-A406-CCBC1561299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CF96847-B5E9-4B41-8846-398E24D9BE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 Notebooks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an Engineering notebook?</a:t>
            </a:r>
          </a:p>
          <a:p>
            <a:r>
              <a:rPr lang="en-US" dirty="0" smtClean="0"/>
              <a:t>What does it look like? </a:t>
            </a:r>
          </a:p>
          <a:p>
            <a:r>
              <a:rPr lang="en-US" dirty="0" smtClean="0"/>
              <a:t>What goes in it?</a:t>
            </a:r>
          </a:p>
          <a:p>
            <a:r>
              <a:rPr lang="en-US" dirty="0" smtClean="0"/>
              <a:t>How is it grades?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3957" b="4751"/>
          <a:stretch/>
        </p:blipFill>
        <p:spPr bwMode="auto">
          <a:xfrm rot="16200000">
            <a:off x="1142999" y="-1143001"/>
            <a:ext cx="6858003" cy="9143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64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6996"/>
          <a:stretch/>
        </p:blipFill>
        <p:spPr bwMode="auto">
          <a:xfrm rot="16200000">
            <a:off x="1142998" y="-1143002"/>
            <a:ext cx="6858003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07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r="5269" b="2686"/>
          <a:stretch/>
        </p:blipFill>
        <p:spPr bwMode="auto">
          <a:xfrm rot="16200000">
            <a:off x="1142999" y="-1143001"/>
            <a:ext cx="6858001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22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0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r="1398" b="3068"/>
          <a:stretch/>
        </p:blipFill>
        <p:spPr bwMode="auto">
          <a:xfrm rot="16200000">
            <a:off x="1219200" y="-1219200"/>
            <a:ext cx="6858000" cy="9296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35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" r="6751" b="-1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09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/>
          <a:stretch/>
        </p:blipFill>
        <p:spPr bwMode="auto">
          <a:xfrm rot="16200000">
            <a:off x="1142999" y="-1143000"/>
            <a:ext cx="6858001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C.L.’s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Senior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6236" r="5589"/>
          <a:stretch/>
        </p:blipFill>
        <p:spPr bwMode="auto">
          <a:xfrm rot="16200000">
            <a:off x="1142999" y="-1143000"/>
            <a:ext cx="6858001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5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4006" r="4306"/>
          <a:stretch/>
        </p:blipFill>
        <p:spPr bwMode="auto">
          <a:xfrm rot="16200000">
            <a:off x="1142998" y="-1143002"/>
            <a:ext cx="6858003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11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S.S.’s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Junior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710" r="8376"/>
          <a:stretch/>
        </p:blipFill>
        <p:spPr bwMode="auto">
          <a:xfrm rot="16200000">
            <a:off x="1143002" y="-1143000"/>
            <a:ext cx="6858000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1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1" r="4619" b="694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80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342" r="9325" b="4748"/>
          <a:stretch/>
        </p:blipFill>
        <p:spPr bwMode="auto">
          <a:xfrm rot="16200000">
            <a:off x="1142999" y="-1143000"/>
            <a:ext cx="6858003" cy="9143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8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8902" b="4608"/>
          <a:stretch/>
        </p:blipFill>
        <p:spPr bwMode="auto">
          <a:xfrm rot="16200000">
            <a:off x="1142999" y="-1143000"/>
            <a:ext cx="6858003" cy="9143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1931" r="8821" b="3500"/>
          <a:stretch/>
        </p:blipFill>
        <p:spPr bwMode="auto">
          <a:xfrm rot="16200000">
            <a:off x="1142999" y="-1143000"/>
            <a:ext cx="6858004" cy="9143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42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4805" r="5324" b="5732"/>
          <a:stretch/>
        </p:blipFill>
        <p:spPr bwMode="auto">
          <a:xfrm rot="16200000">
            <a:off x="1143000" y="-1143001"/>
            <a:ext cx="6858001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10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Z.L.’s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Freshman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55" b="8704"/>
          <a:stretch/>
        </p:blipFill>
        <p:spPr bwMode="auto">
          <a:xfrm>
            <a:off x="152400" y="0"/>
            <a:ext cx="89915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0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b="46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6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/>
          <a:stretch/>
        </p:blipFill>
        <p:spPr bwMode="auto">
          <a:xfrm rot="16200000">
            <a:off x="1142998" y="-1143002"/>
            <a:ext cx="6858003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8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5039" b="3669"/>
          <a:stretch/>
        </p:blipFill>
        <p:spPr bwMode="auto">
          <a:xfrm rot="16200000">
            <a:off x="1142998" y="-1143002"/>
            <a:ext cx="6858003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42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b="270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9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 b="3675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1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08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" b="46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19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Elements to have in your Engineering </a:t>
            </a:r>
            <a:r>
              <a:rPr lang="en-US" dirty="0" smtClean="0"/>
              <a:t>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267200"/>
          </a:xfrm>
        </p:spPr>
        <p:txBody>
          <a:bodyPr>
            <a:normAutofit/>
          </a:bodyPr>
          <a:lstStyle/>
          <a:p>
            <a:pPr lvl="0"/>
            <a:r>
              <a:rPr lang="en-US" sz="2800" b="1" i="1" u="sng" dirty="0" smtClean="0"/>
              <a:t>On </a:t>
            </a:r>
            <a:r>
              <a:rPr lang="en-US" sz="2800" b="1" i="1" u="sng" dirty="0"/>
              <a:t>every page:</a:t>
            </a:r>
          </a:p>
          <a:p>
            <a:pPr lvl="1"/>
            <a:r>
              <a:rPr lang="en-US" dirty="0"/>
              <a:t>Engineer’s signature</a:t>
            </a:r>
          </a:p>
          <a:p>
            <a:pPr lvl="1"/>
            <a:r>
              <a:rPr lang="en-US" dirty="0"/>
              <a:t>Witness’s signature</a:t>
            </a:r>
          </a:p>
          <a:p>
            <a:pPr lvl="1"/>
            <a:r>
              <a:rPr lang="en-US" dirty="0"/>
              <a:t>Page number</a:t>
            </a:r>
          </a:p>
          <a:p>
            <a:pPr lvl="1"/>
            <a:r>
              <a:rPr lang="en-US" dirty="0"/>
              <a:t>Date</a:t>
            </a:r>
          </a:p>
          <a:p>
            <a:pPr lvl="1"/>
            <a:r>
              <a:rPr lang="en-US" dirty="0"/>
              <a:t>Highlight titles, sections and important information</a:t>
            </a:r>
          </a:p>
          <a:p>
            <a:pPr lvl="0"/>
            <a:r>
              <a:rPr lang="en-US" sz="2800" b="1" i="1" u="sng" dirty="0"/>
              <a:t>Every day:</a:t>
            </a:r>
          </a:p>
          <a:p>
            <a:pPr lvl="1"/>
            <a:r>
              <a:rPr lang="en-US" dirty="0"/>
              <a:t>Some sort of  writing what you did in class that day-(Notes/ research/data tables/notations/pictures/drawings/inserts)</a:t>
            </a:r>
          </a:p>
          <a:p>
            <a:pPr lvl="1"/>
            <a:r>
              <a:rPr lang="en-US" dirty="0"/>
              <a:t>Show me paragraph- What did you  learn today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98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6781800" cy="1066800"/>
          </a:xfrm>
        </p:spPr>
        <p:txBody>
          <a:bodyPr/>
          <a:lstStyle/>
          <a:p>
            <a:r>
              <a:rPr lang="en-US" dirty="0" smtClean="0"/>
              <a:t>Elements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b="1" i="1" u="sng" dirty="0"/>
              <a:t>Every Module:</a:t>
            </a:r>
          </a:p>
          <a:p>
            <a:pPr lvl="1"/>
            <a:r>
              <a:rPr lang="en-US" i="1" dirty="0"/>
              <a:t>Learning Objectives</a:t>
            </a:r>
          </a:p>
          <a:p>
            <a:pPr lvl="1"/>
            <a:r>
              <a:rPr lang="en-US" i="1" dirty="0"/>
              <a:t>Quick writes</a:t>
            </a:r>
          </a:p>
          <a:p>
            <a:pPr lvl="1"/>
            <a:r>
              <a:rPr lang="en-US" i="1" dirty="0"/>
              <a:t>Wring </a:t>
            </a:r>
            <a:r>
              <a:rPr lang="en-US" i="1" dirty="0" smtClean="0"/>
              <a:t>prompt </a:t>
            </a:r>
            <a:r>
              <a:rPr lang="en-US" i="1" dirty="0"/>
              <a:t>for Essay</a:t>
            </a:r>
          </a:p>
          <a:p>
            <a:pPr lvl="2"/>
            <a:r>
              <a:rPr lang="en-US" dirty="0"/>
              <a:t>Rough draft</a:t>
            </a:r>
          </a:p>
          <a:p>
            <a:pPr lvl="2"/>
            <a:r>
              <a:rPr lang="en-US" dirty="0"/>
              <a:t>Typed Final Draft</a:t>
            </a:r>
          </a:p>
          <a:p>
            <a:pPr lvl="1"/>
            <a:r>
              <a:rPr lang="en-US" i="1" dirty="0"/>
              <a:t>Engineering Process</a:t>
            </a:r>
          </a:p>
          <a:p>
            <a:pPr lvl="2"/>
            <a:r>
              <a:rPr lang="en-US" dirty="0"/>
              <a:t>Notes</a:t>
            </a:r>
          </a:p>
          <a:p>
            <a:pPr lvl="2"/>
            <a:r>
              <a:rPr lang="en-US" dirty="0"/>
              <a:t>Research</a:t>
            </a:r>
          </a:p>
          <a:p>
            <a:pPr lvl="2"/>
            <a:r>
              <a:rPr lang="en-US" dirty="0"/>
              <a:t>Examples (pictures, drawings, descriptions)</a:t>
            </a:r>
          </a:p>
          <a:p>
            <a:pPr lvl="2"/>
            <a:r>
              <a:rPr lang="en-US" dirty="0"/>
              <a:t>Daily progress and data</a:t>
            </a:r>
          </a:p>
          <a:p>
            <a:pPr lvl="2"/>
            <a:r>
              <a:rPr lang="en-US" dirty="0"/>
              <a:t>Experiments/results/conclusions</a:t>
            </a:r>
          </a:p>
          <a:p>
            <a:pPr lvl="2"/>
            <a:r>
              <a:rPr lang="en-US" dirty="0"/>
              <a:t>Plan for culminating activity</a:t>
            </a:r>
          </a:p>
          <a:p>
            <a:pPr lvl="0"/>
            <a:r>
              <a:rPr lang="en-US" sz="2600" b="1" i="1" u="sng" dirty="0"/>
              <a:t>Be neat and organized!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90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22817" r="53029" b="9722"/>
          <a:stretch/>
        </p:blipFill>
        <p:spPr bwMode="auto">
          <a:xfrm>
            <a:off x="2667000" y="353291"/>
            <a:ext cx="6172200" cy="61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Notebook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4575" b="1704"/>
          <a:stretch/>
        </p:blipFill>
        <p:spPr bwMode="auto">
          <a:xfrm rot="16200000">
            <a:off x="1219199" y="-1066801"/>
            <a:ext cx="6705602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54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r="2618" b="2671"/>
          <a:stretch/>
        </p:blipFill>
        <p:spPr bwMode="auto">
          <a:xfrm rot="16200000">
            <a:off x="1142999" y="-1143000"/>
            <a:ext cx="6858003" cy="9143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5690" b="6379"/>
          <a:stretch/>
        </p:blipFill>
        <p:spPr bwMode="auto">
          <a:xfrm rot="16200000">
            <a:off x="1142999" y="-1143001"/>
            <a:ext cx="6858003" cy="9143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20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r="3946" b="3294"/>
          <a:stretch/>
        </p:blipFill>
        <p:spPr bwMode="auto">
          <a:xfrm rot="16200000">
            <a:off x="1142998" y="-1143002"/>
            <a:ext cx="6858003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30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4367" b="3684"/>
          <a:stretch/>
        </p:blipFill>
        <p:spPr bwMode="auto">
          <a:xfrm rot="16200000">
            <a:off x="1066800" y="-1066800"/>
            <a:ext cx="7010400" cy="9143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17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seslar1\AppData\Local\Microsoft\Windows\Temporary Internet Files\Content.Word\FullSizeRend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7" b="2979"/>
          <a:stretch/>
        </p:blipFill>
        <p:spPr bwMode="auto">
          <a:xfrm rot="16200000">
            <a:off x="1219200" y="-1066800"/>
            <a:ext cx="6858000" cy="8991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4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216</TotalTime>
  <Words>143</Words>
  <Application>Microsoft Office PowerPoint</Application>
  <PresentationFormat>On-screen Show (4:3)</PresentationFormat>
  <Paragraphs>37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NewsPrint</vt:lpstr>
      <vt:lpstr>Engineering Notebooks</vt:lpstr>
      <vt:lpstr>S.S.’s 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C.L.’s 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Z.L.’s 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Elements to have in your Engineering Notebook</vt:lpstr>
      <vt:lpstr>Elements (continued)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2016-08-15T15:10:41Z</dcterms:created>
  <dcterms:modified xsi:type="dcterms:W3CDTF">2016-08-15T18:47:35Z</dcterms:modified>
</cp:coreProperties>
</file>