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4E81-4A22-46A5-B7D5-FC2CB0ECD6B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582D-95CC-424C-87BF-DDA6D2B73F47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4E81-4A22-46A5-B7D5-FC2CB0ECD6B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582D-95CC-424C-87BF-DDA6D2B73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4E81-4A22-46A5-B7D5-FC2CB0ECD6B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582D-95CC-424C-87BF-DDA6D2B73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4E81-4A22-46A5-B7D5-FC2CB0ECD6B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582D-95CC-424C-87BF-DDA6D2B73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4E81-4A22-46A5-B7D5-FC2CB0ECD6B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582D-95CC-424C-87BF-DDA6D2B73F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4E81-4A22-46A5-B7D5-FC2CB0ECD6B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582D-95CC-424C-87BF-DDA6D2B73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4E81-4A22-46A5-B7D5-FC2CB0ECD6B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582D-95CC-424C-87BF-DDA6D2B73F4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4E81-4A22-46A5-B7D5-FC2CB0ECD6B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582D-95CC-424C-87BF-DDA6D2B73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4E81-4A22-46A5-B7D5-FC2CB0ECD6B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582D-95CC-424C-87BF-DDA6D2B73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9D4E81-4A22-46A5-B7D5-FC2CB0ECD6B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2B582D-95CC-424C-87BF-DDA6D2B73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59D4E81-4A22-46A5-B7D5-FC2CB0ECD6B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A2B582D-95CC-424C-87BF-DDA6D2B73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9D4E81-4A22-46A5-B7D5-FC2CB0ECD6B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A2B582D-95CC-424C-87BF-DDA6D2B73F4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higher frequency types of electromagnetic energy are dangerous to humans</a:t>
            </a:r>
          </a:p>
          <a:p>
            <a:r>
              <a:rPr lang="en-US" dirty="0" smtClean="0"/>
              <a:t>How are humans protected from the dangerous waves?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thumb/0/09/Rass_orion_layout.jpg/500px-Rass_orion_lay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1" y="325164"/>
            <a:ext cx="4762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holoscience.com/wp/wp-content/uploads/2001/10/hyakutake_x-r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32" y="325164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2011.mpe.mpg.de/PIFICONS/pr200207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5" y="3846850"/>
            <a:ext cx="2908309" cy="289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www.nasa.gov/images/content/625958main_M31_ULX_XRT_labe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21" y="3594236"/>
            <a:ext cx="3272069" cy="32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handra.harvard.edu/blog/files/images/crab_comp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6" y="402772"/>
            <a:ext cx="51244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chandra.harvard.edu/blog/files/images/casa_comp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6" y="3459481"/>
            <a:ext cx="51244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1745" y="1575227"/>
            <a:ext cx="3155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Chandra is a great advance in x-ray telescope technology.</a:t>
            </a:r>
          </a:p>
          <a:p>
            <a:r>
              <a:rPr lang="en-US" sz="2800" dirty="0" smtClean="0"/>
              <a:t>Notice the difference in the Einstein Telescope and Chandra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06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stronomy.com/-/media/Images/News%20and%20Observing/News/2013/05/Gamma%20rays.jpg?mw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09" y="1801587"/>
            <a:ext cx="3196227" cy="477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1"/>
            <a:ext cx="5718048" cy="17050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highest frequency of all electromagnetic radiation.</a:t>
            </a:r>
          </a:p>
          <a:p>
            <a:r>
              <a:rPr lang="en-US" dirty="0" smtClean="0"/>
              <a:t>It is extremely dangerous,</a:t>
            </a:r>
          </a:p>
          <a:p>
            <a:r>
              <a:rPr lang="en-US" dirty="0" smtClean="0"/>
              <a:t>The earth’s atmosphere protects us from gamma rays, which cannot penetrate it.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Rays (&gt; 3 x </a:t>
            </a:r>
            <a:r>
              <a:rPr lang="en-US" dirty="0" smtClean="0"/>
              <a:t>10</a:t>
            </a:r>
            <a:r>
              <a:rPr lang="en-US" baseline="30000" dirty="0" smtClean="0"/>
              <a:t>19</a:t>
            </a:r>
            <a:r>
              <a:rPr lang="en-US" dirty="0" smtClean="0"/>
              <a:t> Hz)</a:t>
            </a:r>
            <a:endParaRPr lang="en-US" dirty="0"/>
          </a:p>
        </p:txBody>
      </p:sp>
      <p:pic>
        <p:nvPicPr>
          <p:cNvPr id="16388" name="Picture 4" descr="http://www.fromquarkstoquasars.com/wp-content/uploads/2013/11/Chandra-cr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2" y="3114675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upload.wikimedia.org/wikipedia/commons/thumb/d/da/What_are_Gamma_rays.ogv/800px--What_are_Gamma_rays.o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3812040"/>
            <a:ext cx="51244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encrypted-tbn3.gstatic.com/images?q=tbn:ANd9GcSUmoq24IE2YZUGFsAwrqhzjMz1Uo38Ur-oUXFgBqv3uwH11uT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21" y="700269"/>
            <a:ext cx="381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006" y="182880"/>
            <a:ext cx="61157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Gamma Rays are produced in: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/>
              <a:t>Pulsars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/>
              <a:t>Magnetars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/>
              <a:t>Quasars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/>
              <a:t>Active galaxies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/>
              <a:t>Supermassive black hole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/>
              <a:t>Gamma-ray bursts</a:t>
            </a:r>
          </a:p>
          <a:p>
            <a:endParaRPr lang="en-US" dirty="0"/>
          </a:p>
        </p:txBody>
      </p:sp>
      <p:pic>
        <p:nvPicPr>
          <p:cNvPr id="18434" name="Picture 2" descr="http://science.hq.nasa.gov/kids/imagers/ems/crabbo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21" y="3812040"/>
            <a:ext cx="27432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0.gstatic.com/images?q=tbn:ANd9GcRdPlSgF6l5AnQ4YLmpPXr0NMwwP2tASq76vPEI1KVs8ccboa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1" y="299993"/>
            <a:ext cx="8498094" cy="58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833" y="723014"/>
            <a:ext cx="8506349" cy="3093897"/>
          </a:xfrm>
        </p:spPr>
        <p:txBody>
          <a:bodyPr>
            <a:noAutofit/>
          </a:bodyPr>
          <a:lstStyle/>
          <a:p>
            <a:r>
              <a:rPr lang="en-US" sz="2500" dirty="0" smtClean="0"/>
              <a:t>UVA and UVB rays are from the sun and too much can cause direct DNA damage like sunburns and skin cancers, even blindness</a:t>
            </a:r>
          </a:p>
          <a:p>
            <a:r>
              <a:rPr lang="en-US" sz="2500" dirty="0" smtClean="0"/>
              <a:t>UVB rays in the right amount can encourage Vitamin D production in the skin.</a:t>
            </a:r>
          </a:p>
          <a:p>
            <a:r>
              <a:rPr lang="en-US" sz="2500" dirty="0" smtClean="0"/>
              <a:t>The Earth’s ozone layer filters out most of the harmful UV rays.</a:t>
            </a:r>
          </a:p>
          <a:p>
            <a:r>
              <a:rPr lang="en-US" sz="2500" dirty="0"/>
              <a:t>Human eyes can’t detect  Ultraviolet Light but some insects can</a:t>
            </a:r>
            <a:r>
              <a:rPr lang="en-US" sz="2400" dirty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10" y="0"/>
            <a:ext cx="8156448" cy="777240"/>
          </a:xfrm>
        </p:spPr>
        <p:txBody>
          <a:bodyPr/>
          <a:lstStyle/>
          <a:p>
            <a:r>
              <a:rPr lang="en-US" dirty="0" smtClean="0"/>
              <a:t>Ultraviolet</a:t>
            </a:r>
            <a:r>
              <a:rPr lang="en-US" sz="1800" dirty="0" smtClean="0"/>
              <a:t> </a:t>
            </a:r>
            <a:r>
              <a:rPr lang="en-US" dirty="0"/>
              <a:t>(</a:t>
            </a:r>
            <a:r>
              <a:rPr lang="en-US" sz="3200" dirty="0"/>
              <a:t>7.5 x 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14</a:t>
            </a:r>
            <a:r>
              <a:rPr lang="en-US" sz="3200" dirty="0" smtClean="0"/>
              <a:t>-3 </a:t>
            </a:r>
            <a:r>
              <a:rPr lang="en-US" sz="3200" dirty="0"/>
              <a:t>x 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16 </a:t>
            </a:r>
            <a:r>
              <a:rPr lang="en-US" sz="3200" dirty="0" smtClean="0"/>
              <a:t>Hz</a:t>
            </a:r>
            <a:r>
              <a:rPr lang="en-US" sz="4000" dirty="0" smtClean="0"/>
              <a:t>)</a:t>
            </a:r>
            <a:endParaRPr lang="en-US" sz="4400" dirty="0"/>
          </a:p>
        </p:txBody>
      </p:sp>
      <p:pic>
        <p:nvPicPr>
          <p:cNvPr id="5122" name="Picture 2" descr="http://t2.gstatic.com/images?q=tbn:ANd9GcSuGKF__c_WVyU0wrstYtZszhgtGDZybUv9RGOtxg3tpHzt_i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47" y="3816912"/>
            <a:ext cx="2169613" cy="273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TVStWsgMF37_cifK6ypWfU2spX8jKjgOTbqpQg4pCNLyIjqQjh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70" y="3981043"/>
            <a:ext cx="1793985" cy="29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ROCCdGwzujAjApJIRRNCom_vbMkaKHmbEvQTigohA4Cr-wUk1c8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9" y="4458114"/>
            <a:ext cx="31337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 smtClean="0"/>
              <a:t>UV waves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14399"/>
            <a:ext cx="5105400" cy="57721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UVA- longest waves</a:t>
            </a:r>
          </a:p>
          <a:p>
            <a:r>
              <a:rPr lang="en-US" dirty="0" smtClean="0"/>
              <a:t>UVB- Medium length waves</a:t>
            </a:r>
          </a:p>
          <a:p>
            <a:r>
              <a:rPr lang="en-US" dirty="0" smtClean="0"/>
              <a:t>UVC-shortest waves</a:t>
            </a:r>
          </a:p>
          <a:p>
            <a:endParaRPr lang="en-US" dirty="0"/>
          </a:p>
          <a:p>
            <a:r>
              <a:rPr lang="en-US" dirty="0" smtClean="0"/>
              <a:t>Even though the UV waves are shorter than visible light, they still have a range from long to short within the UV section</a:t>
            </a:r>
          </a:p>
          <a:p>
            <a:r>
              <a:rPr lang="en-US" dirty="0" smtClean="0"/>
              <a:t>The Ozone layer keeps out the shortest of the waves.</a:t>
            </a:r>
          </a:p>
          <a:p>
            <a:endParaRPr lang="en-US" dirty="0" smtClean="0"/>
          </a:p>
          <a:p>
            <a:r>
              <a:rPr lang="en-US" dirty="0" smtClean="0"/>
              <a:t>Ozone- O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Oxygen-O</a:t>
            </a:r>
            <a:r>
              <a:rPr lang="en-US" baseline="-25000" dirty="0" smtClean="0"/>
              <a:t>2</a:t>
            </a:r>
          </a:p>
          <a:p>
            <a:endParaRPr lang="en-US" dirty="0"/>
          </a:p>
        </p:txBody>
      </p:sp>
      <p:pic>
        <p:nvPicPr>
          <p:cNvPr id="6" name="Picture 4" descr="https://encrypted-tbn3.gstatic.com/images?q=tbn:ANd9GcTVStWsgMF37_cifK6ypWfU2spX8jKjgOTbqpQg4pCNLyIjqQjh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473255" cy="577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2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8173" y="412704"/>
            <a:ext cx="3396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Some  sources of UV rays would be stars and galaxies.</a:t>
            </a:r>
            <a:endParaRPr lang="en-US" sz="3600" dirty="0"/>
          </a:p>
        </p:txBody>
      </p:sp>
      <p:pic>
        <p:nvPicPr>
          <p:cNvPr id="6148" name="Picture 4" descr="http://coolcosmos.ipac.caltech.edu/cosmic_classroom/multiwavelength_astronomy/multiwavelength_astronomy/images/m81u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39" y="0"/>
            <a:ext cx="29527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beyondbeds.com/images/uvlig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393" y="3257014"/>
            <a:ext cx="45910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8356" y="6040065"/>
            <a:ext cx="2193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Our sun is a star</a:t>
            </a:r>
          </a:p>
          <a:p>
            <a:endParaRPr lang="en-US" sz="2400" dirty="0"/>
          </a:p>
        </p:txBody>
      </p:sp>
      <p:pic>
        <p:nvPicPr>
          <p:cNvPr id="6150" name="Picture 6" descr="http://upload.wikimedia.org/wikipedia/commons/a/a9/Onboard_Photo_-_Astro-1_Ultraviolet_Telescope_in_Cargo_B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21474"/>
            <a:ext cx="2543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9266" y="2836808"/>
            <a:ext cx="337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ultraviolet telescope in the space shuttle.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rchive.stsci.edu/uit/project/Astro1/u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6" y="301370"/>
            <a:ext cx="8047901" cy="622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23451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frequency radiation.  X-rays can penetrate most substances.  Lead is one substance that stops the energy.</a:t>
            </a:r>
          </a:p>
          <a:p>
            <a:r>
              <a:rPr lang="en-US" dirty="0" smtClean="0"/>
              <a:t>X-rays have helpful applications in medicine and other fields.</a:t>
            </a:r>
          </a:p>
          <a:p>
            <a:r>
              <a:rPr lang="en-US" dirty="0" smtClean="0"/>
              <a:t>However, they are dangerous and can cause cellular damage at the DNA level.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X-RAYS (3 x 10</a:t>
            </a:r>
            <a:r>
              <a:rPr lang="en-US" baseline="30000" dirty="0"/>
              <a:t>16</a:t>
            </a:r>
            <a:r>
              <a:rPr lang="en-US" dirty="0"/>
              <a:t> - 3 x </a:t>
            </a:r>
            <a:r>
              <a:rPr lang="en-US" dirty="0" smtClean="0"/>
              <a:t>10</a:t>
            </a:r>
            <a:r>
              <a:rPr lang="en-US" baseline="30000" dirty="0" smtClean="0"/>
              <a:t>19 </a:t>
            </a:r>
            <a:r>
              <a:rPr lang="en-US" dirty="0" smtClean="0"/>
              <a:t>Hz)</a:t>
            </a:r>
            <a:endParaRPr lang="en-US" dirty="0"/>
          </a:p>
        </p:txBody>
      </p:sp>
      <p:pic>
        <p:nvPicPr>
          <p:cNvPr id="10242" name="Picture 2" descr="http://www-xray.ast.cam.ac.uk/xray_introduction/extended_corona_8_may_9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89" y="3827417"/>
            <a:ext cx="4981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770" y="3627009"/>
            <a:ext cx="32134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Earth’s atmosphere absorbs most of the harmful x-rays from outer space</a:t>
            </a:r>
          </a:p>
          <a:p>
            <a:endParaRPr lang="en-US" dirty="0"/>
          </a:p>
          <a:p>
            <a:r>
              <a:rPr lang="en-US" dirty="0" smtClean="0"/>
              <a:t>However, this makes it hard to view the x-ray sources from ground-based telescopes.</a:t>
            </a:r>
          </a:p>
          <a:p>
            <a:endParaRPr lang="en-US" dirty="0"/>
          </a:p>
          <a:p>
            <a:r>
              <a:rPr lang="en-US" dirty="0" smtClean="0"/>
              <a:t>The most efficient x-ray telescopes are in orbit, outside earth’s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064" y="1028394"/>
            <a:ext cx="7904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Chandra is an orbiting, x-ray observatory for observing x-ray sources from space</a:t>
            </a:r>
            <a:endParaRPr lang="en-US" sz="2800" dirty="0"/>
          </a:p>
        </p:txBody>
      </p:sp>
      <p:pic>
        <p:nvPicPr>
          <p:cNvPr id="14338" name="Picture 2" descr="http://www.northropgrumman.com/Capabilities/ChandraXRayObservatory/PublishingImages/ss_CH-12007_001_734x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7" y="2773363"/>
            <a:ext cx="8646781" cy="31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5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rcamera.as.arizona.edu/astr_250/images/op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5" y="373517"/>
            <a:ext cx="8230780" cy="621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0526" y="1005840"/>
            <a:ext cx="209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X-RAY TELESCOPE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media.science360.gov/files/pic-day/4e2fc660-627e-43e2-b9ca-9951b0aa052c-large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09" y="0"/>
            <a:ext cx="6858997" cy="67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" y="1515291"/>
            <a:ext cx="608729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Galaxy clusters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Active galactic nuclei (AGN) 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Supernova remnants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Stars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The Moon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/>
              <a:t>Galaxies 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Pulsars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/>
              <a:t>X-ray </a:t>
            </a:r>
            <a:r>
              <a:rPr lang="en-US" sz="3200" b="1" dirty="0"/>
              <a:t>binaries </a:t>
            </a:r>
            <a:endParaRPr lang="en-US" sz="3200" b="1" dirty="0" smtClean="0"/>
          </a:p>
          <a:p>
            <a:r>
              <a:rPr lang="en-US" sz="3200" b="1" dirty="0" smtClean="0"/>
              <a:t>(</a:t>
            </a:r>
            <a:r>
              <a:rPr lang="en-US" sz="3200" b="1" dirty="0"/>
              <a:t>binary stars containing a white dwarf, neutron star or black hole).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6206" y="483326"/>
            <a:ext cx="62183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X-ray sources in outer space: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</TotalTime>
  <Words>382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Electromagnetic spectrum part 2</vt:lpstr>
      <vt:lpstr>Ultraviolet (7.5 x 1014-3 x 1016 Hz)</vt:lpstr>
      <vt:lpstr>UV waves</vt:lpstr>
      <vt:lpstr>PowerPoint Presentation</vt:lpstr>
      <vt:lpstr>PowerPoint Presentation</vt:lpstr>
      <vt:lpstr>X-RAYS (3 x 1016 - 3 x 1019 Hz)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Gamma Rays (&gt; 3 x 1019 Hz)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spectrum part 2</dc:title>
  <dc:creator>admin</dc:creator>
  <cp:lastModifiedBy>admin</cp:lastModifiedBy>
  <cp:revision>2</cp:revision>
  <dcterms:created xsi:type="dcterms:W3CDTF">2017-03-29T18:55:13Z</dcterms:created>
  <dcterms:modified xsi:type="dcterms:W3CDTF">2017-03-29T19:05:04Z</dcterms:modified>
</cp:coreProperties>
</file>