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4" r:id="rId10"/>
    <p:sldId id="267" r:id="rId11"/>
    <p:sldId id="266" r:id="rId12"/>
    <p:sldId id="263" r:id="rId13"/>
    <p:sldId id="268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73707CF-7291-4D13-9F2A-3CA800BCF9FC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53105A-09C3-4D59-BE8C-ABC4A1892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09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D5D2-0E13-4BDA-8816-B498A46DFA6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0C2C-2865-4063-B59B-5E58B347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4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D5D2-0E13-4BDA-8816-B498A46DFA6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0C2C-2865-4063-B59B-5E58B347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2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D5D2-0E13-4BDA-8816-B498A46DFA6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0C2C-2865-4063-B59B-5E58B347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7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D5D2-0E13-4BDA-8816-B498A46DFA6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0C2C-2865-4063-B59B-5E58B347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6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D5D2-0E13-4BDA-8816-B498A46DFA6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0C2C-2865-4063-B59B-5E58B347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1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D5D2-0E13-4BDA-8816-B498A46DFA6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0C2C-2865-4063-B59B-5E58B347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7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D5D2-0E13-4BDA-8816-B498A46DFA6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0C2C-2865-4063-B59B-5E58B347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D5D2-0E13-4BDA-8816-B498A46DFA6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0C2C-2865-4063-B59B-5E58B347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9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D5D2-0E13-4BDA-8816-B498A46DFA6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0C2C-2865-4063-B59B-5E58B347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2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D5D2-0E13-4BDA-8816-B498A46DFA6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0C2C-2865-4063-B59B-5E58B347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7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D5D2-0E13-4BDA-8816-B498A46DFA6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0C2C-2865-4063-B59B-5E58B347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3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CD5D2-0E13-4BDA-8816-B498A46DFA6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E0C2C-2865-4063-B59B-5E58B347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7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70" t="12638" r="55266" b="4534"/>
          <a:stretch/>
        </p:blipFill>
        <p:spPr>
          <a:xfrm>
            <a:off x="1519902" y="183648"/>
            <a:ext cx="9515139" cy="629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619" t="6588" r="55567" b="9589"/>
          <a:stretch/>
        </p:blipFill>
        <p:spPr>
          <a:xfrm>
            <a:off x="887506" y="470648"/>
            <a:ext cx="9278471" cy="6387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606" t="31991" r="33177" b="43003"/>
          <a:stretch/>
        </p:blipFill>
        <p:spPr>
          <a:xfrm>
            <a:off x="2233747" y="3664324"/>
            <a:ext cx="1606732" cy="142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512" t="7471" r="55833" b="7117"/>
          <a:stretch/>
        </p:blipFill>
        <p:spPr>
          <a:xfrm>
            <a:off x="685800" y="349623"/>
            <a:ext cx="9238129" cy="65083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606" t="31991" r="33177" b="43003"/>
          <a:stretch/>
        </p:blipFill>
        <p:spPr>
          <a:xfrm>
            <a:off x="2050867" y="3481444"/>
            <a:ext cx="1606732" cy="142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7" y="169725"/>
            <a:ext cx="4520973" cy="3386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897" y="925284"/>
            <a:ext cx="5695407" cy="569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739" t="6588" r="57541" b="13471"/>
          <a:stretch/>
        </p:blipFill>
        <p:spPr>
          <a:xfrm>
            <a:off x="2151530" y="470648"/>
            <a:ext cx="8498541" cy="609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859" t="10353" r="58177" b="1295"/>
          <a:stretch/>
        </p:blipFill>
        <p:spPr>
          <a:xfrm>
            <a:off x="1627094" y="100721"/>
            <a:ext cx="8310282" cy="634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2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432" t="4293" r="63178" b="3236"/>
          <a:stretch/>
        </p:blipFill>
        <p:spPr>
          <a:xfrm>
            <a:off x="2057785" y="217459"/>
            <a:ext cx="6212156" cy="634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672" t="11001" r="55353" b="2176"/>
          <a:stretch/>
        </p:blipFill>
        <p:spPr>
          <a:xfrm>
            <a:off x="1504918" y="0"/>
            <a:ext cx="9318812" cy="661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619" t="8353" r="55514" b="9941"/>
          <a:stretch/>
        </p:blipFill>
        <p:spPr>
          <a:xfrm>
            <a:off x="1627095" y="537882"/>
            <a:ext cx="9291918" cy="62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192" t="8529" r="55246" b="15412"/>
          <a:stretch/>
        </p:blipFill>
        <p:spPr>
          <a:xfrm>
            <a:off x="786843" y="0"/>
            <a:ext cx="10630093" cy="650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618" t="10823" r="56047" b="2707"/>
          <a:stretch/>
        </p:blipFill>
        <p:spPr>
          <a:xfrm>
            <a:off x="1575611" y="138312"/>
            <a:ext cx="9157447" cy="658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1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726" t="8529" r="55300" b="15941"/>
          <a:stretch/>
        </p:blipFill>
        <p:spPr>
          <a:xfrm>
            <a:off x="872138" y="441833"/>
            <a:ext cx="9318812" cy="57553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82343" y="1841863"/>
            <a:ext cx="374904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Draw a nucleus with the protons and neutrons inside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9" y="3564792"/>
            <a:ext cx="160948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886" t="6941" r="56527" b="13295"/>
          <a:stretch/>
        </p:blipFill>
        <p:spPr>
          <a:xfrm>
            <a:off x="1621331" y="452205"/>
            <a:ext cx="8969188" cy="6078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8606" t="31991" r="33177" b="43003"/>
          <a:stretch/>
        </p:blipFill>
        <p:spPr>
          <a:xfrm>
            <a:off x="2860765" y="3657601"/>
            <a:ext cx="1606732" cy="142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9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GMCS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Ann Seslar</dc:creator>
  <cp:lastModifiedBy>Mary Ann Seslar</cp:lastModifiedBy>
  <cp:revision>5</cp:revision>
  <cp:lastPrinted>2018-10-25T21:05:58Z</cp:lastPrinted>
  <dcterms:created xsi:type="dcterms:W3CDTF">2018-10-25T17:06:47Z</dcterms:created>
  <dcterms:modified xsi:type="dcterms:W3CDTF">2018-10-25T21:56:17Z</dcterms:modified>
</cp:coreProperties>
</file>