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B30E1-FE48-461D-A3A5-597B0EC932F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53C40-9617-48C4-86A7-2171A267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3C40-9617-48C4-86A7-2171A267E5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5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3E4A-4483-42C7-95EC-F6445A64CEFD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6196-C45B-4624-A7F9-B0462500A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3E4A-4483-42C7-95EC-F6445A64CEFD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6196-C45B-4624-A7F9-B0462500A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3E4A-4483-42C7-95EC-F6445A64CEFD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6196-C45B-4624-A7F9-B0462500A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3E4A-4483-42C7-95EC-F6445A64CEFD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6196-C45B-4624-A7F9-B0462500A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3E4A-4483-42C7-95EC-F6445A64CEFD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6196-C45B-4624-A7F9-B0462500A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3E4A-4483-42C7-95EC-F6445A64CEFD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6196-C45B-4624-A7F9-B0462500A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3E4A-4483-42C7-95EC-F6445A64CEFD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6196-C45B-4624-A7F9-B0462500A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3E4A-4483-42C7-95EC-F6445A64CEFD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6196-C45B-4624-A7F9-B0462500A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3E4A-4483-42C7-95EC-F6445A64CEFD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6196-C45B-4624-A7F9-B0462500A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3E4A-4483-42C7-95EC-F6445A64CEFD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6196-C45B-4624-A7F9-B0462500AF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3E4A-4483-42C7-95EC-F6445A64CEFD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D6196-C45B-4624-A7F9-B0462500AF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93D6196-C45B-4624-A7F9-B0462500AF4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1653E4A-4483-42C7-95EC-F6445A64CEFD}" type="datetimeFigureOut">
              <a:rPr lang="en-US" smtClean="0"/>
              <a:t>12/8/2016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Describing </a:t>
            </a:r>
            <a:br>
              <a:rPr lang="en-US" dirty="0" smtClean="0"/>
            </a:br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are distance and displacement different?</a:t>
            </a:r>
          </a:p>
          <a:p>
            <a:r>
              <a:rPr lang="en-US" dirty="0" smtClean="0"/>
              <a:t>How do we calculate an object’s speed?</a:t>
            </a:r>
          </a:p>
          <a:p>
            <a:r>
              <a:rPr lang="en-US" dirty="0" smtClean="0"/>
              <a:t>What information does a distance/time graph provide?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7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𝑆𝑝𝑒𝑒𝑑</m:t>
                    </m:r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𝐷𝑖𝑠𝑡𝑎𝑛𝑐𝑒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𝑇𝑖𝑚𝑒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70206" y="2904898"/>
                <a:ext cx="23290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𝐷𝑖𝑠𝑡𝑎𝑛𝑐𝑒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206" y="2904898"/>
                <a:ext cx="232909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67375" y="3657600"/>
                <a:ext cx="16285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𝑇𝑖𝑚𝑒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375" y="3657600"/>
                <a:ext cx="162858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05400" y="1676400"/>
                <a:ext cx="1259640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𝑠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676400"/>
                <a:ext cx="1259640" cy="10273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6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p. 47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00600"/>
          </a:xfrm>
        </p:spPr>
        <p:txBody>
          <a:bodyPr/>
          <a:lstStyle/>
          <a:p>
            <a:pPr marL="571500" indent="-457200">
              <a:buAutoNum type="arabicPeriod"/>
            </a:pPr>
            <a:r>
              <a:rPr lang="en-US" dirty="0" smtClean="0"/>
              <a:t>A passenger elevator travels from the first floor to the 60</a:t>
            </a:r>
            <a:r>
              <a:rPr lang="en-US" baseline="30000" dirty="0" smtClean="0"/>
              <a:t>th</a:t>
            </a:r>
            <a:r>
              <a:rPr lang="en-US" dirty="0" smtClean="0"/>
              <a:t> floor, a distance 210m, in 35s what is the elevator’s speed?</a:t>
            </a:r>
          </a:p>
          <a:p>
            <a:pPr marL="571500" indent="-457200">
              <a:buAutoNum type="arabicPeriod"/>
            </a:pPr>
            <a:r>
              <a:rPr lang="en-US" dirty="0" smtClean="0"/>
              <a:t>A motorcycle is moving at a constant speed of 40 km/hr. how long does it take the motorcycle to travel a distance of 10 km?</a:t>
            </a:r>
          </a:p>
          <a:p>
            <a:pPr marL="571500" indent="-457200">
              <a:buAutoNum type="arabicPeriod"/>
            </a:pPr>
            <a:r>
              <a:rPr lang="en-US" dirty="0" smtClean="0"/>
              <a:t>How far does a car travel in 0.75  h if it is moving at a constant speed of 88 km/h?</a:t>
            </a:r>
          </a:p>
          <a:p>
            <a:pPr marL="571500" indent="-457200">
              <a:buAutoNum type="arabicPeriod"/>
            </a:pPr>
            <a:r>
              <a:rPr lang="en-US" b="1" dirty="0" smtClean="0"/>
              <a:t>Challenge: </a:t>
            </a:r>
            <a:r>
              <a:rPr lang="en-US" dirty="0" smtClean="0"/>
              <a:t>A long-distance runner is running at a constant speed of 5m/s .  How long does it take the runner to travel 1 km?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Constant Speed and Changing Speed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7620000" cy="2133600"/>
              </a:xfrm>
            </p:spPr>
            <p:txBody>
              <a:bodyPr>
                <a:noAutofit/>
              </a:bodyPr>
              <a:lstStyle/>
              <a:p>
                <a:r>
                  <a:rPr lang="en-US" sz="2800" u="sng" dirty="0" smtClean="0"/>
                  <a:t>Constant Speed </a:t>
                </a:r>
                <a:r>
                  <a:rPr lang="en-US" sz="2800" dirty="0" smtClean="0"/>
                  <a:t>never changes, it stays the same throughout the whole trip.</a:t>
                </a:r>
              </a:p>
              <a:p>
                <a:pPr marL="342900" lvl="1">
                  <a:buClr>
                    <a:schemeClr val="accent1"/>
                  </a:buClr>
                </a:pPr>
                <a:r>
                  <a:rPr lang="en-US" sz="2800" u="sng" dirty="0" smtClean="0"/>
                  <a:t>Changing speed</a:t>
                </a:r>
                <a:r>
                  <a:rPr lang="en-US" sz="2800" dirty="0" smtClean="0"/>
                  <a:t>, the </a:t>
                </a:r>
                <a:r>
                  <a:rPr lang="en-US" sz="2800" dirty="0"/>
                  <a:t>speed changes throughout the trip</a:t>
                </a:r>
                <a:r>
                  <a:rPr lang="en-US" sz="2800" dirty="0" smtClean="0"/>
                  <a:t>.</a:t>
                </a:r>
              </a:p>
              <a:p>
                <a:pPr lvl="1"/>
                <a:r>
                  <a:rPr lang="en-US" sz="2800" u="sng" dirty="0" smtClean="0"/>
                  <a:t>Instantaneous Speed- </a:t>
                </a:r>
              </a:p>
              <a:p>
                <a:pPr marL="777240" lvl="2" indent="0">
                  <a:buNone/>
                </a:pPr>
                <a:r>
                  <a:rPr lang="en-US" sz="2400" i="1" dirty="0" smtClean="0"/>
                  <a:t>Example</a:t>
                </a:r>
                <a:r>
                  <a:rPr lang="en-US" sz="2400" dirty="0" smtClean="0"/>
                  <a:t>: what the speedometer says at that moment</a:t>
                </a:r>
                <a:endParaRPr lang="en-US" sz="2800" dirty="0"/>
              </a:p>
              <a:p>
                <a:pPr lvl="1"/>
                <a:r>
                  <a:rPr lang="en-US" sz="2800" u="sng" dirty="0" smtClean="0"/>
                  <a:t>Average Speed </a:t>
                </a:r>
                <a:r>
                  <a:rPr lang="en-US" sz="2800" dirty="0" smtClean="0"/>
                  <a:t>– total distance divided by total time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𝐴𝑣𝑒𝑟𝑎𝑔𝑒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𝑆𝑝𝑒𝑒𝑑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𝑡𝑜𝑡𝑎𝑙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𝑑𝑖𝑠𝑡𝑎𝑛𝑐𝑒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𝑡𝑜𝑡𝑎𝑙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𝑡𝑖𝑚𝑒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7620000" cy="2133600"/>
              </a:xfrm>
              <a:blipFill rotWithShape="1">
                <a:blip r:embed="rId3"/>
                <a:stretch>
                  <a:fillRect t="-2571" r="-1920" b="-1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5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295400"/>
          </a:xfrm>
        </p:spPr>
        <p:txBody>
          <a:bodyPr/>
          <a:lstStyle/>
          <a:p>
            <a:r>
              <a:rPr lang="en-US" dirty="0" smtClean="0"/>
              <a:t>We can graph motion using a Distance vs Time graph</a:t>
            </a:r>
          </a:p>
          <a:p>
            <a:r>
              <a:rPr lang="en-US" dirty="0" smtClean="0"/>
              <a:t>Distance is the dependent variable and time is the independent variable.</a:t>
            </a:r>
            <a:endParaRPr lang="en-US" dirty="0"/>
          </a:p>
        </p:txBody>
      </p:sp>
      <p:pic>
        <p:nvPicPr>
          <p:cNvPr id="2050" name="Picture 2" descr="Image result for distance vs tim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3600450" cy="346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763" y="2971800"/>
            <a:ext cx="29386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Calculate Speed by finding the slope of the lines.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61763" y="5105400"/>
                <a:ext cx="2574744" cy="613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𝑺𝒍𝒐𝒑𝒆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𝒓𝒊𝒔𝒆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𝒓𝒖𝒏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𝒂𝒙𝒊𝒔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𝒂𝒙𝒊𝒔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63" y="5105400"/>
                <a:ext cx="2574744" cy="6138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05198" y="2558534"/>
            <a:ext cx="70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y-axis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5534556"/>
            <a:ext cx="70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x-axis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5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Speed on Distance vs. Time graphs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1238"/>
            <a:ext cx="6302426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143000"/>
          </a:xfrm>
        </p:spPr>
        <p:txBody>
          <a:bodyPr/>
          <a:lstStyle/>
          <a:p>
            <a:r>
              <a:rPr lang="en-US" dirty="0" smtClean="0"/>
              <a:t>Average or constant speed is a straight line</a:t>
            </a:r>
          </a:p>
          <a:p>
            <a:r>
              <a:rPr lang="en-US" dirty="0" smtClean="0"/>
              <a:t>Changing speed is curved or bent lines.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Steepness of lines</a:t>
            </a:r>
            <a:endParaRPr lang="en-US" dirty="0"/>
          </a:p>
        </p:txBody>
      </p:sp>
      <p:pic>
        <p:nvPicPr>
          <p:cNvPr id="4101" name="Picture 5" descr="Image result for 3 speed graph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12164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1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the speed of each of these objects.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43498"/>
            <a:ext cx="6038850" cy="495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8991" y="1828800"/>
            <a:ext cx="32412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607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Motion occurs when an object changes its position relative to a reference point.</a:t>
            </a:r>
          </a:p>
          <a:p>
            <a:r>
              <a:rPr lang="en-US" dirty="0" smtClean="0"/>
              <a:t>Displacement is the distance and direction of a change in position from the starting point.</a:t>
            </a:r>
          </a:p>
          <a:p>
            <a:r>
              <a:rPr lang="en-US" dirty="0" smtClean="0"/>
              <a:t>Speed is the rate at which an object's position changes.</a:t>
            </a:r>
          </a:p>
          <a:p>
            <a:r>
              <a:rPr lang="en-US" dirty="0" smtClean="0"/>
              <a:t>On a distance-time graph, time is the x-axis and distance is the y-axis.</a:t>
            </a:r>
          </a:p>
          <a:p>
            <a:r>
              <a:rPr lang="en-US" dirty="0" smtClean="0"/>
              <a:t>The slope of a line plotted on a distance time graph is the speed.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820" y="4724400"/>
            <a:ext cx="3455348" cy="20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16" y="4876800"/>
            <a:ext cx="3388984" cy="185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3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5. Turn to your neighbor and describe the trip from your home to school using these words: </a:t>
            </a:r>
            <a:r>
              <a:rPr lang="en-US" i="1" dirty="0" smtClean="0">
                <a:solidFill>
                  <a:srgbClr val="FF0000"/>
                </a:solidFill>
              </a:rPr>
              <a:t>position, distance, displacement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FF0000"/>
                </a:solidFill>
              </a:rPr>
              <a:t>speed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114300" indent="0">
              <a:buNone/>
            </a:pPr>
            <a:r>
              <a:rPr lang="en-US" dirty="0" smtClean="0"/>
              <a:t>6. Explain whether the size of an object’s displacement could be greater than the distance the object travels.</a:t>
            </a:r>
          </a:p>
          <a:p>
            <a:pPr marL="114300" indent="0">
              <a:buNone/>
            </a:pPr>
            <a:r>
              <a:rPr lang="en-US" dirty="0" smtClean="0"/>
              <a:t>7. Describe the motion represented by a horizontal line on a distance vs time graph.</a:t>
            </a:r>
          </a:p>
          <a:p>
            <a:pPr marL="114300" indent="0">
              <a:buNone/>
            </a:pPr>
            <a:r>
              <a:rPr lang="en-US" dirty="0" smtClean="0"/>
              <a:t>8. Describe the difference between average speed and constant speed.</a:t>
            </a:r>
          </a:p>
          <a:p>
            <a:pPr marL="114300" indent="0">
              <a:buNone/>
            </a:pPr>
            <a:r>
              <a:rPr lang="en-US" dirty="0" smtClean="0"/>
              <a:t>9. During a trip, can a car’s instantaneous speed be grater than its average speed?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89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Motion is movement; transition form one place to another</a:t>
            </a:r>
          </a:p>
          <a:p>
            <a:endParaRPr lang="en-US" dirty="0"/>
          </a:p>
          <a:p>
            <a:r>
              <a:rPr lang="en-US" dirty="0" smtClean="0"/>
              <a:t>To describe motion we need:</a:t>
            </a:r>
          </a:p>
          <a:p>
            <a:pPr lvl="1"/>
            <a:r>
              <a:rPr lang="en-US" dirty="0" smtClean="0"/>
              <a:t>A starting point</a:t>
            </a:r>
          </a:p>
          <a:p>
            <a:pPr lvl="1"/>
            <a:r>
              <a:rPr lang="en-US" dirty="0" smtClean="0"/>
              <a:t>An ending point </a:t>
            </a:r>
          </a:p>
          <a:p>
            <a:pPr lvl="1"/>
            <a:r>
              <a:rPr lang="en-US" dirty="0" smtClean="0"/>
              <a:t>Direction</a:t>
            </a:r>
          </a:p>
          <a:p>
            <a:pPr lvl="1"/>
            <a:r>
              <a:rPr lang="en-US" dirty="0" smtClean="0"/>
              <a:t>Distance scale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048000" y="2905035"/>
            <a:ext cx="612648" cy="1676400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000" y="2297851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of reference</a:t>
            </a:r>
          </a:p>
          <a:p>
            <a:r>
              <a:rPr lang="en-US" dirty="0" smtClean="0"/>
              <a:t>Reference Point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3743235"/>
            <a:ext cx="3485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of reference –whole piece</a:t>
            </a:r>
          </a:p>
          <a:p>
            <a:r>
              <a:rPr lang="en-US" dirty="0" smtClean="0"/>
              <a:t>Points – </a:t>
            </a:r>
            <a:r>
              <a:rPr lang="en-US" dirty="0"/>
              <a:t>p</a:t>
            </a:r>
            <a:r>
              <a:rPr lang="en-US" dirty="0" smtClean="0"/>
              <a:t>arts</a:t>
            </a:r>
          </a:p>
          <a:p>
            <a:r>
              <a:rPr lang="en-US" dirty="0" smtClean="0"/>
              <a:t>Coordinate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Math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10. Michiko walked a distance of 1.60 km in 30 min.  Find her average speed</a:t>
            </a:r>
          </a:p>
          <a:p>
            <a:pPr marL="114300" indent="0">
              <a:buNone/>
            </a:pPr>
            <a:r>
              <a:rPr lang="en-US" dirty="0" smtClean="0"/>
              <a:t>11. A car travels at a constant speed of 30 m/s for 0.80 h find the total distance traveled in </a:t>
            </a:r>
            <a:r>
              <a:rPr lang="en-US" b="1" i="1" dirty="0" smtClean="0"/>
              <a:t>km</a:t>
            </a:r>
            <a:r>
              <a:rPr lang="en-US" b="1" dirty="0" smtClean="0"/>
              <a:t>.</a:t>
            </a:r>
            <a:endParaRPr lang="en-US" b="1" dirty="0"/>
          </a:p>
          <a:p>
            <a:pPr marL="114300" indent="0">
              <a:buNone/>
            </a:pPr>
            <a:r>
              <a:rPr lang="en-US" b="1" u="sng" dirty="0" smtClean="0"/>
              <a:t>Additional Problems</a:t>
            </a:r>
          </a:p>
          <a:p>
            <a:pPr marL="11430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A. </a:t>
            </a:r>
            <a:r>
              <a:rPr lang="en-US" dirty="0" smtClean="0"/>
              <a:t>Suzy drives for 3 hours to visit her Grandma in a different city.  She has to go through road construction for a few miles and only goes 20 mph. She passes a truck at 85 mph.  Halfway there she stops for gas and a snack for 15 minutes. Grandma’s house is 236 miles from Suzy’s house. What is her average speed?</a:t>
            </a:r>
          </a:p>
          <a:p>
            <a:pPr marL="114300" indent="0">
              <a:buNone/>
            </a:pPr>
            <a:r>
              <a:rPr lang="en-US" b="1" dirty="0" smtClean="0"/>
              <a:t>B. </a:t>
            </a:r>
            <a:r>
              <a:rPr lang="en-US" dirty="0" smtClean="0"/>
              <a:t>Michael has to be at work at 9:00 am.  He leaves his house at 8:30 am.  If he drives 90 km per hour for the total distance of 54 km is he on time?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7" y="533400"/>
            <a:ext cx="525982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0173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6200"/>
            <a:ext cx="28507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26519"/>
            <a:ext cx="4647770" cy="317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goonies map 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96143"/>
            <a:ext cx="5219700" cy="34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52894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4520876" cy="25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285908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9" y="3429000"/>
            <a:ext cx="390743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0" y="381000"/>
            <a:ext cx="5372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2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709160"/>
          </a:xfrm>
        </p:spPr>
        <p:txBody>
          <a:bodyPr/>
          <a:lstStyle/>
          <a:p>
            <a:r>
              <a:rPr lang="en-US" dirty="0" smtClean="0"/>
              <a:t>Displacement is not the same as distance</a:t>
            </a:r>
          </a:p>
          <a:p>
            <a:pPr lvl="1"/>
            <a:r>
              <a:rPr lang="en-US" u="sng" dirty="0" smtClean="0"/>
              <a:t>Displacement</a:t>
            </a:r>
            <a:r>
              <a:rPr lang="en-US" dirty="0" smtClean="0"/>
              <a:t>-how far from the starting point</a:t>
            </a:r>
          </a:p>
          <a:p>
            <a:pPr lvl="1"/>
            <a:r>
              <a:rPr lang="en-US" u="sng" dirty="0" smtClean="0"/>
              <a:t>Distance</a:t>
            </a:r>
            <a:r>
              <a:rPr lang="en-US" dirty="0" smtClean="0"/>
              <a:t>-total length of movement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93587"/>
            <a:ext cx="3343275" cy="193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3829050" cy="185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8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displacements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Coordinate </a:t>
            </a:r>
            <a:r>
              <a:rPr lang="en-US" dirty="0" smtClean="0"/>
              <a:t>system </a:t>
            </a:r>
          </a:p>
          <a:p>
            <a:pPr lvl="1"/>
            <a:r>
              <a:rPr lang="en-US" dirty="0" smtClean="0"/>
              <a:t>Positive direction</a:t>
            </a:r>
          </a:p>
          <a:p>
            <a:pPr lvl="1"/>
            <a:r>
              <a:rPr lang="en-US" dirty="0" smtClean="0"/>
              <a:t>Negative direction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52738"/>
            <a:ext cx="701039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0999" y="2329518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+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926" y="234532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148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6629399" cy="637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3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1712</TotalTime>
  <Words>682</Words>
  <Application>Microsoft Office PowerPoint</Application>
  <PresentationFormat>On-screen Show (4:3)</PresentationFormat>
  <Paragraphs>86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Describing  Motion</vt:lpstr>
      <vt:lpstr>Motion</vt:lpstr>
      <vt:lpstr>PowerPoint Presentation</vt:lpstr>
      <vt:lpstr>PowerPoint Presentation</vt:lpstr>
      <vt:lpstr>PowerPoint Presentation</vt:lpstr>
      <vt:lpstr>Displacement</vt:lpstr>
      <vt:lpstr>PowerPoint Presentation</vt:lpstr>
      <vt:lpstr>Adding displacements</vt:lpstr>
      <vt:lpstr>PowerPoint Presentation</vt:lpstr>
      <vt:lpstr>PowerPoint Presentation</vt:lpstr>
      <vt:lpstr>Speed</vt:lpstr>
      <vt:lpstr>Questions p. 47</vt:lpstr>
      <vt:lpstr>Constant Speed and Changing Speed</vt:lpstr>
      <vt:lpstr>Graphing Motion</vt:lpstr>
      <vt:lpstr>Speed on Distance vs. Time graphs</vt:lpstr>
      <vt:lpstr>Steepness of lines</vt:lpstr>
      <vt:lpstr>Describe the speed of each of these objects.</vt:lpstr>
      <vt:lpstr>Section Summary</vt:lpstr>
      <vt:lpstr>Questions</vt:lpstr>
      <vt:lpstr>Applying Math 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 Motion</dc:title>
  <dc:creator>admin</dc:creator>
  <cp:lastModifiedBy>admin</cp:lastModifiedBy>
  <cp:revision>16</cp:revision>
  <dcterms:created xsi:type="dcterms:W3CDTF">2016-12-07T19:19:46Z</dcterms:created>
  <dcterms:modified xsi:type="dcterms:W3CDTF">2016-12-09T00:00:40Z</dcterms:modified>
</cp:coreProperties>
</file>