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5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0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1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8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1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1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0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4313B-F9B6-4075-8BBA-DEB84E35F5D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4E6F-F6B8-41EB-85D1-48DDE0B24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0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0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521" t="9018" r="21655" b="24375"/>
          <a:stretch/>
        </p:blipFill>
        <p:spPr>
          <a:xfrm>
            <a:off x="1071156" y="104501"/>
            <a:ext cx="10071462" cy="663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7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027" t="11340" r="19947" b="17767"/>
          <a:stretch/>
        </p:blipFill>
        <p:spPr>
          <a:xfrm>
            <a:off x="1110343" y="98154"/>
            <a:ext cx="9535886" cy="666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7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725" t="19554" r="20349" b="10682"/>
          <a:stretch/>
        </p:blipFill>
        <p:spPr>
          <a:xfrm>
            <a:off x="1073392" y="169818"/>
            <a:ext cx="9559774" cy="658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5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Density Problems</vt:lpstr>
      <vt:lpstr>PowerPoint Presentation</vt:lpstr>
      <vt:lpstr>PowerPoint Presentation</vt:lpstr>
      <vt:lpstr>PowerPoint Presentation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Problems</dc:title>
  <dc:creator>Mary Ann Seslar</dc:creator>
  <cp:lastModifiedBy>Mary Ann Seslar</cp:lastModifiedBy>
  <cp:revision>3</cp:revision>
  <dcterms:created xsi:type="dcterms:W3CDTF">2019-05-14T22:51:51Z</dcterms:created>
  <dcterms:modified xsi:type="dcterms:W3CDTF">2019-05-14T23:25:03Z</dcterms:modified>
</cp:coreProperties>
</file>