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9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1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93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38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92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10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4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63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6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9B77-0BBF-0B46-AB2C-AD3F4B26F090}" type="datetimeFigureOut">
              <a:rPr lang="en-US" smtClean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1739-06E9-1743-9A68-B2FB15B294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76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283259"/>
            <a:ext cx="8229600" cy="3983984"/>
          </a:xfrm>
        </p:spPr>
        <p:txBody>
          <a:bodyPr>
            <a:normAutofit/>
          </a:bodyPr>
          <a:lstStyle/>
          <a:p>
            <a:r>
              <a:rPr lang="fi-FI" sz="6000" dirty="0"/>
              <a:t>Density Observed </a:t>
            </a:r>
            <a:br>
              <a:rPr lang="fi-FI" sz="6000" dirty="0"/>
            </a:br>
            <a:r>
              <a:rPr lang="fi-FI" sz="6000" dirty="0"/>
              <a:t>in Objects</a:t>
            </a:r>
            <a:r>
              <a:rPr lang="fi-FI" sz="1800" dirty="0"/>
              <a:t/>
            </a:r>
            <a:br>
              <a:rPr lang="fi-FI" sz="1800" dirty="0"/>
            </a:br>
            <a:r>
              <a:rPr lang="fi-FI" sz="1800" dirty="0"/>
              <a:t> </a:t>
            </a:r>
            <a:r>
              <a:rPr lang="fi-FI" sz="6000" i="1" dirty="0"/>
              <a:t>Foldable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382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976" y="610154"/>
            <a:ext cx="8194475" cy="54629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4552"/>
          <a:stretch/>
        </p:blipFill>
        <p:spPr>
          <a:xfrm>
            <a:off x="7924518" y="3934692"/>
            <a:ext cx="2236946" cy="206432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999434" y="4585856"/>
            <a:ext cx="7162030" cy="14131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149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9368" y="697319"/>
            <a:ext cx="8063729" cy="53758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47303" y="5292438"/>
            <a:ext cx="20281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36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1.0 g/mL</a:t>
            </a:r>
            <a:endParaRPr lang="en-US" sz="36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4378036" y="4184073"/>
            <a:ext cx="3366655" cy="1620982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320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1070" y="672415"/>
            <a:ext cx="8194475" cy="546298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604656" y="3560619"/>
            <a:ext cx="2369128" cy="5126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735783" y="3816928"/>
            <a:ext cx="2369128" cy="5472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861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8239" y="672416"/>
            <a:ext cx="8045051" cy="536336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502728" y="5230091"/>
            <a:ext cx="3352799" cy="568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2689643"/>
            <a:ext cx="26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‘</a:t>
            </a:r>
            <a:endParaRPr lang="en-US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3145" y="735564"/>
            <a:ext cx="8045049" cy="53633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9127" y="4167283"/>
            <a:ext cx="15378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7030A0"/>
                </a:solidFill>
                <a:latin typeface="Bradley Hand ITC" panose="03070402050302030203" pitchFamily="66" charset="0"/>
              </a:rPr>
              <a:t>A lot of empty space in a boat!</a:t>
            </a:r>
            <a:endParaRPr lang="en-US" sz="2800" b="1" dirty="0">
              <a:solidFill>
                <a:srgbClr val="7030A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9128" y="1828800"/>
            <a:ext cx="2369128" cy="1288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022856" y="3784847"/>
            <a:ext cx="4765964" cy="1288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49013" y="4129651"/>
            <a:ext cx="1653729" cy="1891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5925" y="3524493"/>
            <a:ext cx="26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‘</a:t>
            </a:r>
            <a:endParaRPr lang="en-US" sz="28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6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density observed in objects 6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2251" y="659963"/>
            <a:ext cx="8108588" cy="5405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505306">
            <a:off x="5491039" y="3024269"/>
            <a:ext cx="16782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Solid rock </a:t>
            </a:r>
            <a:r>
              <a:rPr lang="en-US" sz="2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is</a:t>
            </a:r>
            <a:r>
              <a:rPr lang="en-US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 most dense</a:t>
            </a:r>
            <a:endParaRPr lang="en-US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09693">
            <a:off x="6232466" y="4121341"/>
            <a:ext cx="776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Hot</a:t>
            </a:r>
            <a:endParaRPr lang="en-US" sz="24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Curved Down Arrow 4"/>
          <p:cNvSpPr/>
          <p:nvPr/>
        </p:nvSpPr>
        <p:spPr>
          <a:xfrm rot="10955920">
            <a:off x="6520010" y="5090593"/>
            <a:ext cx="1005394" cy="490759"/>
          </a:xfrm>
          <a:prstGeom prst="curved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116859" y="3699164"/>
            <a:ext cx="170633" cy="90709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21263409">
            <a:off x="7328344" y="3392646"/>
            <a:ext cx="12120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C</a:t>
            </a:r>
            <a:r>
              <a:rPr lang="en-US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ool magma sinks</a:t>
            </a:r>
            <a:endParaRPr lang="en-US" sz="24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77737" y="4735807"/>
            <a:ext cx="1549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Heats up and rises again</a:t>
            </a:r>
            <a:endParaRPr lang="en-US" sz="24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9155" y="1278388"/>
            <a:ext cx="2625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Magma in the earth  heats and rises.  When it cools it sinks. Magma is less dense than the surrounding rock.</a:t>
            </a:r>
            <a:endParaRPr lang="en-US" sz="24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93040" y="1192984"/>
            <a:ext cx="2541359" cy="3352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66728" y="3317782"/>
            <a:ext cx="1229393" cy="1288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11712" y="4761836"/>
            <a:ext cx="1335307" cy="128847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29720" y="4230626"/>
            <a:ext cx="963620" cy="83742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Rounded Rectangle 14"/>
          <p:cNvSpPr/>
          <p:nvPr/>
        </p:nvSpPr>
        <p:spPr>
          <a:xfrm rot="17857090">
            <a:off x="5410018" y="3200590"/>
            <a:ext cx="1483689" cy="7265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5924" y="5694833"/>
            <a:ext cx="3485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000" b="1" dirty="0">
                <a:solidFill>
                  <a:srgbClr val="C00000"/>
                </a:solidFill>
                <a:latin typeface="Bradley Hand ITC" panose="03070402050302030203" pitchFamily="66" charset="0"/>
              </a:rPr>
              <a:t>Partly solid rock is more dense</a:t>
            </a:r>
            <a:endParaRPr lang="en-US" sz="2000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0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Bradley Hand ITC</vt:lpstr>
      <vt:lpstr>Calibri</vt:lpstr>
      <vt:lpstr>1_Office Theme</vt:lpstr>
      <vt:lpstr>Density Observed  in Objects  Foldable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Observed  in Objects  Foldable</dc:title>
  <dc:creator>Mary Ann Seslar</dc:creator>
  <cp:lastModifiedBy>Mary Ann Seslar</cp:lastModifiedBy>
  <cp:revision>1</cp:revision>
  <dcterms:created xsi:type="dcterms:W3CDTF">2019-09-04T15:54:59Z</dcterms:created>
  <dcterms:modified xsi:type="dcterms:W3CDTF">2019-09-04T15:55:37Z</dcterms:modified>
</cp:coreProperties>
</file>