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01133-4FD7-469D-BA61-01177199B5F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88F43-7DE6-4FAD-A17D-208813258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B9C7AD-FA1E-4EB2-8C0E-22032EB1E4F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28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B9C7AD-FA1E-4EB2-8C0E-22032EB1E4F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162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2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3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3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6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2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3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6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4051" y="1376404"/>
            <a:ext cx="7772400" cy="370815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alibri" charset="0"/>
              </a:rPr>
              <a:t>Density</a:t>
            </a:r>
            <a:r>
              <a:rPr lang="en-US" sz="1800" dirty="0">
                <a:latin typeface="Calibri" charset="0"/>
              </a:rPr>
              <a:t> </a:t>
            </a:r>
            <a:r>
              <a:rPr lang="en-US" sz="6000" dirty="0">
                <a:latin typeface="Calibri" charset="0"/>
              </a:rPr>
              <a:t/>
            </a:r>
            <a:br>
              <a:rPr lang="en-US" sz="6000" dirty="0">
                <a:latin typeface="Calibri" charset="0"/>
              </a:rPr>
            </a:br>
            <a:r>
              <a:rPr lang="en-US" sz="1800" dirty="0">
                <a:latin typeface="Calibri" charset="0"/>
              </a:rPr>
              <a:t>________________________________________________ </a:t>
            </a:r>
            <a:br>
              <a:rPr lang="en-US" sz="1800" dirty="0">
                <a:latin typeface="Calibri" charset="0"/>
              </a:rPr>
            </a:br>
            <a:r>
              <a:rPr lang="en-US" sz="4800" i="1" dirty="0">
                <a:latin typeface="Calibri" charset="0"/>
              </a:rPr>
              <a:t>Foldable</a:t>
            </a:r>
            <a:r>
              <a:rPr lang="en-US" sz="6000" dirty="0"/>
              <a:t/>
            </a:r>
            <a:br>
              <a:rPr lang="en-US" sz="6000" dirty="0"/>
            </a:b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48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density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2202" y="622607"/>
            <a:ext cx="8175797" cy="54505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12728" y="4884898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(mL =cm</a:t>
            </a:r>
            <a:r>
              <a:rPr lang="en-US" sz="2800" b="1" baseline="30000" dirty="0">
                <a:solidFill>
                  <a:srgbClr val="FF0000"/>
                </a:solidFill>
                <a:latin typeface="Bradley Hand ITC" panose="03070402050302030203" pitchFamily="66" charset="0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)</a:t>
            </a:r>
            <a:endParaRPr lang="en-US" sz="2800" b="1" baseline="30000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density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2056" y="647511"/>
            <a:ext cx="8169869" cy="54465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54422" y="4876801"/>
            <a:ext cx="4705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b="1" dirty="0">
                <a:solidFill>
                  <a:srgbClr val="4F81BD">
                    <a:lumMod val="75000"/>
                  </a:srgbClr>
                </a:solidFill>
                <a:latin typeface="Bradley Hand ITC" panose="03070402050302030203" pitchFamily="66" charset="0"/>
              </a:rPr>
              <a:t>Mass = Volume x Density</a:t>
            </a:r>
            <a:endParaRPr lang="en-US" sz="3200" b="1" dirty="0">
              <a:solidFill>
                <a:srgbClr val="4F81BD">
                  <a:lumMod val="75000"/>
                </a:srgb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density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203" y="401783"/>
            <a:ext cx="8343900" cy="60682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932058" y="4167334"/>
                <a:ext cx="4717958" cy="1962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3200" b="1" dirty="0">
                    <a:solidFill>
                      <a:srgbClr val="4F81BD">
                        <a:lumMod val="75000"/>
                      </a:srgbClr>
                    </a:solidFill>
                    <a:latin typeface="Bradley Hand ITC" panose="03070402050302030203" pitchFamily="66" charset="0"/>
                  </a:rPr>
                  <a:t>Volume =</a:t>
                </a:r>
                <a:r>
                  <a:rPr lang="en-US" sz="3200" b="1" dirty="0">
                    <a:solidFill>
                      <a:srgbClr val="4F81BD">
                        <a:lumMod val="75000"/>
                      </a:srgbClr>
                    </a:solidFill>
                    <a:latin typeface="Bradley Hand ITC" panose="03070402050302030203" pitchFamily="66" charset="0"/>
                  </a:rPr>
                  <a:t>Mass</a:t>
                </a:r>
                <a:r>
                  <a:rPr lang="en-US" sz="3200" b="1" dirty="0">
                    <a:solidFill>
                      <a:srgbClr val="4F81BD">
                        <a:lumMod val="75000"/>
                      </a:srgbClr>
                    </a:solidFill>
                    <a:latin typeface="Bradley Hand ITC" panose="03070402050302030203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solidFill>
                          <a:srgbClr val="4F81BD">
                            <a:lumMod val="7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3200" b="1" dirty="0">
                    <a:solidFill>
                      <a:srgbClr val="4F81BD">
                        <a:lumMod val="75000"/>
                      </a:srgbClr>
                    </a:solidFill>
                    <a:latin typeface="Bradley Hand ITC" panose="03070402050302030203" pitchFamily="66" charset="0"/>
                  </a:rPr>
                  <a:t> Density</a:t>
                </a:r>
              </a:p>
              <a:p>
                <a:pPr defTabSz="457200"/>
                <a:endParaRPr lang="en-US" sz="3200" b="1" dirty="0">
                  <a:solidFill>
                    <a:srgbClr val="4F81BD">
                      <a:lumMod val="75000"/>
                    </a:srgbClr>
                  </a:solidFill>
                  <a:latin typeface="Bradley Hand ITC" panose="03070402050302030203" pitchFamily="66" charset="0"/>
                </a:endParaRPr>
              </a:p>
              <a:p>
                <a:pPr defTabSz="457200"/>
                <a:r>
                  <a:rPr lang="en-US" sz="3200" b="1" dirty="0">
                    <a:solidFill>
                      <a:srgbClr val="4F81BD">
                        <a:lumMod val="75000"/>
                      </a:srgbClr>
                    </a:solidFill>
                    <a:latin typeface="Bradley Hand ITC" panose="03070402050302030203" pitchFamily="66" charset="0"/>
                  </a:rPr>
                  <a:t>Volume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>
                            <a:solidFill>
                              <a:srgbClr val="4F81BD">
                                <a:lumMod val="75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4F81BD">
                                <a:lumMod val="75000"/>
                              </a:srgbClr>
                            </a:solidFill>
                            <a:latin typeface="Bradley Hand ITC" panose="03070402050302030203" pitchFamily="66" charset="0"/>
                          </a:rPr>
                          <m:t>Mass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4F81BD">
                                <a:lumMod val="75000"/>
                              </a:srgbClr>
                            </a:solidFill>
                            <a:latin typeface="Bradley Hand ITC" panose="03070402050302030203" pitchFamily="66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4F81BD">
                                <a:lumMod val="75000"/>
                              </a:srgbClr>
                            </a:solidFill>
                            <a:latin typeface="Bradley Hand ITC" panose="03070402050302030203" pitchFamily="66" charset="0"/>
                          </a:rPr>
                          <m:t>Density</m:t>
                        </m:r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4F81BD">
                                <a:lumMod val="75000"/>
                              </a:srgbClr>
                            </a:solidFill>
                            <a:latin typeface="Bradley Hand ITC" panose="03070402050302030203" pitchFamily="66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3200" b="1" dirty="0">
                  <a:solidFill>
                    <a:srgbClr val="4F81BD">
                      <a:lumMod val="75000"/>
                    </a:srgbClr>
                  </a:solidFill>
                  <a:latin typeface="Bradley Hand ITC" panose="03070402050302030203" pitchFamily="66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58" y="4167334"/>
                <a:ext cx="4717958" cy="1962717"/>
              </a:xfrm>
              <a:prstGeom prst="rect">
                <a:avLst/>
              </a:prstGeom>
              <a:blipFill>
                <a:blip r:embed="rId3"/>
                <a:stretch>
                  <a:fillRect l="-3230" t="-3106" r="-2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349366" y="1246909"/>
            <a:ext cx="5883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b="1" dirty="0">
                <a:solidFill>
                  <a:srgbClr val="4F81BD">
                    <a:lumMod val="75000"/>
                  </a:srgbClr>
                </a:solidFill>
                <a:latin typeface="Bradley Hand ITC" panose="03070402050302030203" pitchFamily="66" charset="0"/>
              </a:rPr>
              <a:t>Volume =length x width x height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6441" y="2222211"/>
            <a:ext cx="864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b="1" dirty="0">
                <a:solidFill>
                  <a:srgbClr val="4F81BD">
                    <a:lumMod val="75000"/>
                  </a:srgbClr>
                </a:solidFill>
                <a:latin typeface="Bradley Hand ITC" panose="03070402050302030203" pitchFamily="66" charset="0"/>
              </a:rPr>
              <a:t>cm</a:t>
            </a:r>
            <a:r>
              <a:rPr lang="en-US" sz="3200" b="1" baseline="30000" dirty="0">
                <a:solidFill>
                  <a:srgbClr val="4F81BD">
                    <a:lumMod val="75000"/>
                  </a:srgbClr>
                </a:solidFill>
                <a:latin typeface="Bradley Hand ITC" panose="03070402050302030203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968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density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8691" y="262558"/>
            <a:ext cx="8750164" cy="58334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1" y="845129"/>
            <a:ext cx="1273105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Ending </a:t>
            </a:r>
          </a:p>
          <a:p>
            <a:pPr algn="ctr"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level</a:t>
            </a:r>
            <a:endParaRPr lang="en-US" sz="2400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12327" y="1260626"/>
            <a:ext cx="38792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70822" y="845128"/>
            <a:ext cx="163859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beginning </a:t>
            </a:r>
          </a:p>
          <a:p>
            <a:pPr algn="ctr"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level</a:t>
            </a:r>
            <a:endParaRPr lang="en-US" sz="2400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523017" y="1094372"/>
            <a:ext cx="38792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23017" y="1260626"/>
            <a:ext cx="38792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49529" y="845127"/>
            <a:ext cx="1515158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Volume in</a:t>
            </a:r>
          </a:p>
          <a:p>
            <a:pPr algn="ctr"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mL</a:t>
            </a:r>
            <a:endParaRPr lang="en-US" sz="2400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9833" y="4737714"/>
            <a:ext cx="1317149" cy="2120287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6262256" y="5797856"/>
            <a:ext cx="38792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398365" y="5576183"/>
            <a:ext cx="3186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88782" y="5382358"/>
            <a:ext cx="163859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beginning </a:t>
            </a:r>
          </a:p>
          <a:p>
            <a:pPr algn="ctr"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level</a:t>
            </a:r>
            <a:endParaRPr lang="en-US" sz="2400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77005" y="5160685"/>
            <a:ext cx="1273105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Ending </a:t>
            </a:r>
          </a:p>
          <a:p>
            <a:pPr algn="ctr" defTabSz="457200"/>
            <a:r>
              <a:rPr lang="en-US" sz="24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level</a:t>
            </a:r>
            <a:endParaRPr lang="en-US" sz="2400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Widescreen</PresentationFormat>
  <Paragraphs>20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Cambria Math</vt:lpstr>
      <vt:lpstr>1_Office Theme</vt:lpstr>
      <vt:lpstr>Density  ________________________________________________  Foldable </vt:lpstr>
      <vt:lpstr>PowerPoint Presentation</vt:lpstr>
      <vt:lpstr>PowerPoint Presentation</vt:lpstr>
      <vt:lpstr>PowerPoint Presentation</vt:lpstr>
      <vt:lpstr>PowerPoint Presentation</vt:lpstr>
    </vt:vector>
  </TitlesOfParts>
  <Company>GMCS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 ________________________________________________  Foldable </dc:title>
  <dc:creator>Mary Ann Seslar</dc:creator>
  <cp:lastModifiedBy>Mary Ann Seslar</cp:lastModifiedBy>
  <cp:revision>1</cp:revision>
  <dcterms:created xsi:type="dcterms:W3CDTF">2019-09-04T15:40:00Z</dcterms:created>
  <dcterms:modified xsi:type="dcterms:W3CDTF">2019-09-04T15:41:05Z</dcterms:modified>
</cp:coreProperties>
</file>