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9" r:id="rId4"/>
    <p:sldId id="260" r:id="rId5"/>
    <p:sldId id="261" r:id="rId6"/>
    <p:sldId id="258" r:id="rId7"/>
    <p:sldId id="257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F859ED5-BE36-4A11-8DBC-B11E4815BA6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60FE2F-D2E4-40AA-90C7-A1D97F6257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9ED5-BE36-4A11-8DBC-B11E4815BA6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FE2F-D2E4-40AA-90C7-A1D97F625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F859ED5-BE36-4A11-8DBC-B11E4815BA6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F60FE2F-D2E4-40AA-90C7-A1D97F6257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9ED5-BE36-4A11-8DBC-B11E4815BA6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60FE2F-D2E4-40AA-90C7-A1D97F6257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9ED5-BE36-4A11-8DBC-B11E4815BA6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F60FE2F-D2E4-40AA-90C7-A1D97F6257C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F859ED5-BE36-4A11-8DBC-B11E4815BA6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60FE2F-D2E4-40AA-90C7-A1D97F6257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F859ED5-BE36-4A11-8DBC-B11E4815BA6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60FE2F-D2E4-40AA-90C7-A1D97F6257C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9ED5-BE36-4A11-8DBC-B11E4815BA6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60FE2F-D2E4-40AA-90C7-A1D97F625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9ED5-BE36-4A11-8DBC-B11E4815BA6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60FE2F-D2E4-40AA-90C7-A1D97F625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9ED5-BE36-4A11-8DBC-B11E4815BA6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60FE2F-D2E4-40AA-90C7-A1D97F6257C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F859ED5-BE36-4A11-8DBC-B11E4815BA6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F60FE2F-D2E4-40AA-90C7-A1D97F6257C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859ED5-BE36-4A11-8DBC-B11E4815BA6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60FE2F-D2E4-40AA-90C7-A1D97F6257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038600"/>
            <a:ext cx="7239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Astronomy and Physical Science Composition Books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Set up; organization; grading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2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the end of class during the last few minutes you will write an exit ticket</a:t>
            </a:r>
          </a:p>
          <a:p>
            <a:pPr lvl="1"/>
            <a:r>
              <a:rPr lang="en-US" dirty="0" smtClean="0"/>
              <a:t>The exit ticket will be something short to write about the day. </a:t>
            </a:r>
          </a:p>
          <a:p>
            <a:pPr lvl="1"/>
            <a:r>
              <a:rPr lang="en-US" dirty="0" smtClean="0"/>
              <a:t>Sometimes you will answer questions</a:t>
            </a:r>
          </a:p>
          <a:p>
            <a:pPr lvl="1"/>
            <a:r>
              <a:rPr lang="en-US" dirty="0" smtClean="0"/>
              <a:t>Sometimes you will write about what you learned </a:t>
            </a:r>
          </a:p>
          <a:p>
            <a:pPr lvl="1"/>
            <a:r>
              <a:rPr lang="en-US" dirty="0" smtClean="0"/>
              <a:t>However, there will be something to do every 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3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Summary and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week you will write a summary of what you learned.  It cam be general or detailed.</a:t>
            </a:r>
          </a:p>
          <a:p>
            <a:r>
              <a:rPr lang="en-US" dirty="0" smtClean="0"/>
              <a:t>You will also write a response.</a:t>
            </a:r>
          </a:p>
          <a:p>
            <a:r>
              <a:rPr lang="en-US" dirty="0" smtClean="0"/>
              <a:t>These should be 3-5 sentences </a:t>
            </a:r>
            <a:r>
              <a:rPr lang="en-US" i="1" dirty="0" smtClean="0">
                <a:solidFill>
                  <a:srgbClr val="FF0000"/>
                </a:solidFill>
              </a:rPr>
              <a:t>each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will be graded on the completeness of your books.</a:t>
            </a:r>
          </a:p>
          <a:p>
            <a:r>
              <a:rPr lang="en-US" dirty="0" smtClean="0"/>
              <a:t>We will </a:t>
            </a:r>
            <a:r>
              <a:rPr lang="en-US" i="1" dirty="0" smtClean="0"/>
              <a:t>discuss </a:t>
            </a:r>
            <a:r>
              <a:rPr lang="en-US" dirty="0" smtClean="0"/>
              <a:t>correct answers </a:t>
            </a:r>
          </a:p>
          <a:p>
            <a:r>
              <a:rPr lang="en-US" dirty="0" smtClean="0"/>
              <a:t>If you miss a day, the activity, questions, or picture will be posted on the website. It is YOUR responsibility to catch up.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on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your name </a:t>
            </a:r>
            <a:r>
              <a:rPr lang="en-US" dirty="0" smtClean="0"/>
              <a:t>on your composition book using </a:t>
            </a:r>
            <a:r>
              <a:rPr lang="en-US" dirty="0" smtClean="0"/>
              <a:t>markers</a:t>
            </a:r>
          </a:p>
          <a:p>
            <a:r>
              <a:rPr lang="en-US" dirty="0" smtClean="0"/>
              <a:t>You can write it on a piece of paper and attach it u</a:t>
            </a:r>
            <a:r>
              <a:rPr lang="en-US" dirty="0" smtClean="0"/>
              <a:t>sing </a:t>
            </a:r>
            <a:r>
              <a:rPr lang="en-US" dirty="0" smtClean="0"/>
              <a:t>packing </a:t>
            </a:r>
            <a:r>
              <a:rPr lang="en-US" dirty="0" smtClean="0"/>
              <a:t>tape, </a:t>
            </a:r>
          </a:p>
          <a:p>
            <a:r>
              <a:rPr lang="en-US" dirty="0" smtClean="0"/>
              <a:t>You </a:t>
            </a:r>
            <a:r>
              <a:rPr lang="en-US" dirty="0" smtClean="0"/>
              <a:t>can decorate the paper, just be sure we can read your name easily.</a:t>
            </a:r>
          </a:p>
          <a:p>
            <a:r>
              <a:rPr lang="en-US" dirty="0" smtClean="0"/>
              <a:t>Write:</a:t>
            </a:r>
          </a:p>
          <a:p>
            <a:pPr lvl="1"/>
            <a:r>
              <a:rPr lang="en-US" dirty="0" smtClean="0"/>
              <a:t>If lost please return to </a:t>
            </a:r>
            <a:r>
              <a:rPr lang="en-US" dirty="0" err="1" smtClean="0"/>
              <a:t>Mrs</a:t>
            </a:r>
            <a:r>
              <a:rPr lang="en-US" dirty="0" smtClean="0"/>
              <a:t> Seslar, B201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9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eslar1\Downloads\IMG_27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31127" y="845126"/>
            <a:ext cx="6871855" cy="515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Graphs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914400" y="762000"/>
            <a:ext cx="2514600" cy="3733800"/>
          </a:xfrm>
        </p:spPr>
        <p:txBody>
          <a:bodyPr/>
          <a:lstStyle/>
          <a:p>
            <a:r>
              <a:rPr lang="en-US" dirty="0" smtClean="0"/>
              <a:t>Cut out and Glue the 2 graphs to the inside front cover and the first 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0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5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Grade Graphs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Fill in the blanks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Hour</a:t>
            </a:r>
          </a:p>
          <a:p>
            <a:pPr lvl="1"/>
            <a:r>
              <a:rPr lang="en-US" dirty="0"/>
              <a:t>Class </a:t>
            </a:r>
            <a:r>
              <a:rPr lang="en-US" dirty="0" smtClean="0"/>
              <a:t>name</a:t>
            </a:r>
          </a:p>
          <a:p>
            <a:r>
              <a:rPr lang="en-US" dirty="0" smtClean="0"/>
              <a:t>Write 1</a:t>
            </a:r>
            <a:r>
              <a:rPr lang="en-US" baseline="30000" dirty="0" smtClean="0"/>
              <a:t>st</a:t>
            </a:r>
            <a:r>
              <a:rPr lang="en-US" dirty="0" smtClean="0"/>
              <a:t> Semester on one and 2</a:t>
            </a:r>
            <a:r>
              <a:rPr lang="en-US" baseline="30000" dirty="0" smtClean="0"/>
              <a:t>nd</a:t>
            </a:r>
            <a:r>
              <a:rPr lang="en-US" dirty="0" smtClean="0"/>
              <a:t> Semester on the other</a:t>
            </a:r>
          </a:p>
          <a:p>
            <a:r>
              <a:rPr lang="en-US" dirty="0" smtClean="0"/>
              <a:t>Draw a line for passing (60%)</a:t>
            </a:r>
          </a:p>
          <a:p>
            <a:r>
              <a:rPr lang="en-US" dirty="0" smtClean="0"/>
              <a:t>Draw a line for your goal grade (you choose)</a:t>
            </a:r>
          </a:p>
          <a:p>
            <a:r>
              <a:rPr lang="en-US" dirty="0" smtClean="0"/>
              <a:t>The graph will be a line graph; choose 2 colors:</a:t>
            </a:r>
          </a:p>
          <a:p>
            <a:pPr lvl="1"/>
            <a:r>
              <a:rPr lang="en-US" dirty="0" smtClean="0"/>
              <a:t>Attendance</a:t>
            </a:r>
          </a:p>
          <a:p>
            <a:pPr lvl="1"/>
            <a:r>
              <a:rPr lang="en-US" dirty="0" smtClean="0"/>
              <a:t>Grades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639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seslar1\Downloads\IMG_27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01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seslar1\Downloads\IMG_27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36" y="381000"/>
            <a:ext cx="812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38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calendar August-October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55" y="0"/>
            <a:ext cx="4693919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00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153400" cy="487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Every day you will have a ‘Do Now’ Activity- something to WRITE</a:t>
            </a:r>
          </a:p>
          <a:p>
            <a:pPr lvl="1"/>
            <a:r>
              <a:rPr lang="en-US" sz="3200" dirty="0" smtClean="0"/>
              <a:t>You may have to answer a review question</a:t>
            </a:r>
          </a:p>
          <a:p>
            <a:pPr lvl="1"/>
            <a:r>
              <a:rPr lang="en-US" sz="3200" dirty="0" smtClean="0"/>
              <a:t>You may have to describe and write questions about a picture of topics we will be covering that day.</a:t>
            </a:r>
          </a:p>
          <a:p>
            <a:pPr lvl="1"/>
            <a:r>
              <a:rPr lang="en-US" sz="3200" dirty="0" smtClean="0"/>
              <a:t>You may have an activity to do.</a:t>
            </a:r>
          </a:p>
          <a:p>
            <a:pPr lvl="1"/>
            <a:r>
              <a:rPr lang="en-US" sz="3200" dirty="0" smtClean="0"/>
              <a:t>I may choose something else as we go on in the year.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29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903</TotalTime>
  <Words>343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Astronomy and Physical Science Composition Books</vt:lpstr>
      <vt:lpstr>Name on Front</vt:lpstr>
      <vt:lpstr>Grade Graphs</vt:lpstr>
      <vt:lpstr>PowerPoint Presentation</vt:lpstr>
      <vt:lpstr>Grade Graphs</vt:lpstr>
      <vt:lpstr>PowerPoint Presentation</vt:lpstr>
      <vt:lpstr>PowerPoint Presentation</vt:lpstr>
      <vt:lpstr>PowerPoint Presentation</vt:lpstr>
      <vt:lpstr>Do Now Activities</vt:lpstr>
      <vt:lpstr>Exit Tickets </vt:lpstr>
      <vt:lpstr>Weekly Summary and Response</vt:lpstr>
      <vt:lpstr>Grading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Astronomy and Physical Science Composition Books</dc:title>
  <dc:creator>admin</dc:creator>
  <cp:lastModifiedBy>admin</cp:lastModifiedBy>
  <cp:revision>12</cp:revision>
  <dcterms:created xsi:type="dcterms:W3CDTF">2017-08-11T15:57:49Z</dcterms:created>
  <dcterms:modified xsi:type="dcterms:W3CDTF">2017-08-15T00:58:38Z</dcterms:modified>
</cp:coreProperties>
</file>